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2" r:id="rId6"/>
    <p:sldId id="258" r:id="rId7"/>
    <p:sldId id="259" r:id="rId8"/>
    <p:sldId id="264" r:id="rId9"/>
    <p:sldId id="271" r:id="rId10"/>
    <p:sldId id="272" r:id="rId11"/>
    <p:sldId id="273" r:id="rId12"/>
    <p:sldId id="274" r:id="rId13"/>
    <p:sldId id="275" r:id="rId14"/>
    <p:sldId id="276" r:id="rId15"/>
    <p:sldId id="281" r:id="rId16"/>
    <p:sldId id="269" r:id="rId17"/>
    <p:sldId id="280" r:id="rId18"/>
    <p:sldId id="263" r:id="rId19"/>
    <p:sldId id="261" r:id="rId20"/>
    <p:sldId id="260" r:id="rId21"/>
    <p:sldId id="277" r:id="rId22"/>
    <p:sldId id="278" r:id="rId23"/>
    <p:sldId id="279" r:id="rId24"/>
    <p:sldId id="267" r:id="rId25"/>
    <p:sldId id="265" r:id="rId26"/>
    <p:sldId id="26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DE1ED-A9D6-466B-8FBF-E9B21E47A68F}" v="38" dt="2020-06-11T12:49:10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.smuts" userId="97d757c5-d2f7-4290-b026-60958e8b0ecf" providerId="ADAL" clId="{1D8DE1ED-A9D6-466B-8FBF-E9B21E47A68F}"/>
    <pc:docChg chg="custSel addSld delSld modSld sldOrd">
      <pc:chgData name="emily.smuts" userId="97d757c5-d2f7-4290-b026-60958e8b0ecf" providerId="ADAL" clId="{1D8DE1ED-A9D6-466B-8FBF-E9B21E47A68F}" dt="2020-06-11T12:51:10.585" v="1143" actId="2696"/>
      <pc:docMkLst>
        <pc:docMk/>
      </pc:docMkLst>
      <pc:sldChg chg="modSp">
        <pc:chgData name="emily.smuts" userId="97d757c5-d2f7-4290-b026-60958e8b0ecf" providerId="ADAL" clId="{1D8DE1ED-A9D6-466B-8FBF-E9B21E47A68F}" dt="2020-06-09T14:17:12.915" v="866" actId="20577"/>
        <pc:sldMkLst>
          <pc:docMk/>
          <pc:sldMk cId="1452780327" sldId="256"/>
        </pc:sldMkLst>
        <pc:spChg chg="mod">
          <ac:chgData name="emily.smuts" userId="97d757c5-d2f7-4290-b026-60958e8b0ecf" providerId="ADAL" clId="{1D8DE1ED-A9D6-466B-8FBF-E9B21E47A68F}" dt="2020-06-09T14:17:12.915" v="866" actId="20577"/>
          <ac:spMkLst>
            <pc:docMk/>
            <pc:sldMk cId="1452780327" sldId="256"/>
            <ac:spMk id="2" creationId="{89A4FDC8-EB09-4083-AB9F-D5C26E2DA89F}"/>
          </ac:spMkLst>
        </pc:spChg>
      </pc:sldChg>
      <pc:sldChg chg="modSp ord">
        <pc:chgData name="emily.smuts" userId="97d757c5-d2f7-4290-b026-60958e8b0ecf" providerId="ADAL" clId="{1D8DE1ED-A9D6-466B-8FBF-E9B21E47A68F}" dt="2020-06-04T18:07:34.048" v="378"/>
        <pc:sldMkLst>
          <pc:docMk/>
          <pc:sldMk cId="194861906" sldId="258"/>
        </pc:sldMkLst>
        <pc:spChg chg="mod">
          <ac:chgData name="emily.smuts" userId="97d757c5-d2f7-4290-b026-60958e8b0ecf" providerId="ADAL" clId="{1D8DE1ED-A9D6-466B-8FBF-E9B21E47A68F}" dt="2020-06-04T17:20:01.845" v="53" actId="20577"/>
          <ac:spMkLst>
            <pc:docMk/>
            <pc:sldMk cId="194861906" sldId="258"/>
            <ac:spMk id="2" creationId="{F536F87D-A415-4994-8CCF-D864FC13975B}"/>
          </ac:spMkLst>
        </pc:spChg>
        <pc:spChg chg="mod">
          <ac:chgData name="emily.smuts" userId="97d757c5-d2f7-4290-b026-60958e8b0ecf" providerId="ADAL" clId="{1D8DE1ED-A9D6-466B-8FBF-E9B21E47A68F}" dt="2020-06-04T17:19:26.681" v="9" actId="27636"/>
          <ac:spMkLst>
            <pc:docMk/>
            <pc:sldMk cId="194861906" sldId="258"/>
            <ac:spMk id="3" creationId="{7E6DF8B3-CFE7-4240-BDD6-F78D55A07486}"/>
          </ac:spMkLst>
        </pc:spChg>
      </pc:sldChg>
      <pc:sldChg chg="addSp delSp modSp ord">
        <pc:chgData name="emily.smuts" userId="97d757c5-d2f7-4290-b026-60958e8b0ecf" providerId="ADAL" clId="{1D8DE1ED-A9D6-466B-8FBF-E9B21E47A68F}" dt="2020-06-11T12:37:33.846" v="1086" actId="1076"/>
        <pc:sldMkLst>
          <pc:docMk/>
          <pc:sldMk cId="3121511724" sldId="259"/>
        </pc:sldMkLst>
        <pc:spChg chg="mod">
          <ac:chgData name="emily.smuts" userId="97d757c5-d2f7-4290-b026-60958e8b0ecf" providerId="ADAL" clId="{1D8DE1ED-A9D6-466B-8FBF-E9B21E47A68F}" dt="2020-06-11T12:37:33.846" v="1086" actId="1076"/>
          <ac:spMkLst>
            <pc:docMk/>
            <pc:sldMk cId="3121511724" sldId="259"/>
            <ac:spMk id="2" creationId="{499217DC-9855-4732-ABB9-76C93444A52A}"/>
          </ac:spMkLst>
        </pc:spChg>
        <pc:spChg chg="del mod">
          <ac:chgData name="emily.smuts" userId="97d757c5-d2f7-4290-b026-60958e8b0ecf" providerId="ADAL" clId="{1D8DE1ED-A9D6-466B-8FBF-E9B21E47A68F}" dt="2020-06-04T17:20:48.138" v="55"/>
          <ac:spMkLst>
            <pc:docMk/>
            <pc:sldMk cId="3121511724" sldId="259"/>
            <ac:spMk id="3" creationId="{9934A106-C00F-404A-AA54-CF1630C5E312}"/>
          </ac:spMkLst>
        </pc:spChg>
        <pc:picChg chg="add mod">
          <ac:chgData name="emily.smuts" userId="97d757c5-d2f7-4290-b026-60958e8b0ecf" providerId="ADAL" clId="{1D8DE1ED-A9D6-466B-8FBF-E9B21E47A68F}" dt="2020-06-11T12:37:07.867" v="1081" actId="1076"/>
          <ac:picMkLst>
            <pc:docMk/>
            <pc:sldMk cId="3121511724" sldId="259"/>
            <ac:picMk id="4" creationId="{69C77F92-A24A-4266-BC0C-34EAF1B8061C}"/>
          </ac:picMkLst>
        </pc:picChg>
      </pc:sldChg>
      <pc:sldChg chg="addSp delSp modSp ord">
        <pc:chgData name="emily.smuts" userId="97d757c5-d2f7-4290-b026-60958e8b0ecf" providerId="ADAL" clId="{1D8DE1ED-A9D6-466B-8FBF-E9B21E47A68F}" dt="2020-06-11T12:49:10.945" v="1142"/>
        <pc:sldMkLst>
          <pc:docMk/>
          <pc:sldMk cId="1666794452" sldId="260"/>
        </pc:sldMkLst>
        <pc:spChg chg="mod">
          <ac:chgData name="emily.smuts" userId="97d757c5-d2f7-4290-b026-60958e8b0ecf" providerId="ADAL" clId="{1D8DE1ED-A9D6-466B-8FBF-E9B21E47A68F}" dt="2020-06-04T17:25:38.386" v="154" actId="1076"/>
          <ac:spMkLst>
            <pc:docMk/>
            <pc:sldMk cId="1666794452" sldId="260"/>
            <ac:spMk id="2" creationId="{2959CFB5-8F13-4302-890D-79D2E1B06263}"/>
          </ac:spMkLst>
        </pc:spChg>
        <pc:spChg chg="del mod">
          <ac:chgData name="emily.smuts" userId="97d757c5-d2f7-4290-b026-60958e8b0ecf" providerId="ADAL" clId="{1D8DE1ED-A9D6-466B-8FBF-E9B21E47A68F}" dt="2020-06-04T17:23:54.784" v="123"/>
          <ac:spMkLst>
            <pc:docMk/>
            <pc:sldMk cId="1666794452" sldId="260"/>
            <ac:spMk id="3" creationId="{5AF8A837-7021-4A8C-A8B0-4F9DFD4D64F9}"/>
          </ac:spMkLst>
        </pc:spChg>
        <pc:picChg chg="add mod">
          <ac:chgData name="emily.smuts" userId="97d757c5-d2f7-4290-b026-60958e8b0ecf" providerId="ADAL" clId="{1D8DE1ED-A9D6-466B-8FBF-E9B21E47A68F}" dt="2020-06-04T17:25:23.102" v="153" actId="1076"/>
          <ac:picMkLst>
            <pc:docMk/>
            <pc:sldMk cId="1666794452" sldId="260"/>
            <ac:picMk id="4" creationId="{AD65310B-9B70-452C-A7A8-20EBC9B086EC}"/>
          </ac:picMkLst>
        </pc:picChg>
      </pc:sldChg>
      <pc:sldChg chg="addSp delSp modSp ord">
        <pc:chgData name="emily.smuts" userId="97d757c5-d2f7-4290-b026-60958e8b0ecf" providerId="ADAL" clId="{1D8DE1ED-A9D6-466B-8FBF-E9B21E47A68F}" dt="2020-06-09T15:12:13.756" v="867"/>
        <pc:sldMkLst>
          <pc:docMk/>
          <pc:sldMk cId="2283991790" sldId="261"/>
        </pc:sldMkLst>
        <pc:spChg chg="mod">
          <ac:chgData name="emily.smuts" userId="97d757c5-d2f7-4290-b026-60958e8b0ecf" providerId="ADAL" clId="{1D8DE1ED-A9D6-466B-8FBF-E9B21E47A68F}" dt="2020-06-04T18:22:14.865" v="827" actId="20577"/>
          <ac:spMkLst>
            <pc:docMk/>
            <pc:sldMk cId="2283991790" sldId="261"/>
            <ac:spMk id="2" creationId="{AEED82CE-9BAC-42EE-B365-57EACBCA79D4}"/>
          </ac:spMkLst>
        </pc:spChg>
        <pc:spChg chg="mod">
          <ac:chgData name="emily.smuts" userId="97d757c5-d2f7-4290-b026-60958e8b0ecf" providerId="ADAL" clId="{1D8DE1ED-A9D6-466B-8FBF-E9B21E47A68F}" dt="2020-06-04T17:22:06.970" v="93" actId="6549"/>
          <ac:spMkLst>
            <pc:docMk/>
            <pc:sldMk cId="2283991790" sldId="261"/>
            <ac:spMk id="3" creationId="{7CEF1C5F-2487-409A-9FFF-D9A6F76809AC}"/>
          </ac:spMkLst>
        </pc:spChg>
        <pc:picChg chg="add del mod">
          <ac:chgData name="emily.smuts" userId="97d757c5-d2f7-4290-b026-60958e8b0ecf" providerId="ADAL" clId="{1D8DE1ED-A9D6-466B-8FBF-E9B21E47A68F}" dt="2020-06-04T18:22:18.938" v="828"/>
          <ac:picMkLst>
            <pc:docMk/>
            <pc:sldMk cId="2283991790" sldId="261"/>
            <ac:picMk id="4" creationId="{41ABD987-56E7-4AB0-AC01-9F7B6A53787B}"/>
          </ac:picMkLst>
        </pc:picChg>
        <pc:picChg chg="add del">
          <ac:chgData name="emily.smuts" userId="97d757c5-d2f7-4290-b026-60958e8b0ecf" providerId="ADAL" clId="{1D8DE1ED-A9D6-466B-8FBF-E9B21E47A68F}" dt="2020-06-04T18:22:45.798" v="832"/>
          <ac:picMkLst>
            <pc:docMk/>
            <pc:sldMk cId="2283991790" sldId="261"/>
            <ac:picMk id="5" creationId="{AA1ABD72-4423-4CE3-870E-0525959669D1}"/>
          </ac:picMkLst>
        </pc:picChg>
        <pc:picChg chg="add del">
          <ac:chgData name="emily.smuts" userId="97d757c5-d2f7-4290-b026-60958e8b0ecf" providerId="ADAL" clId="{1D8DE1ED-A9D6-466B-8FBF-E9B21E47A68F}" dt="2020-06-04T18:22:42.702" v="831"/>
          <ac:picMkLst>
            <pc:docMk/>
            <pc:sldMk cId="2283991790" sldId="261"/>
            <ac:picMk id="6" creationId="{3E3DE9F7-FA10-44A9-95E0-1D00B51E1E4D}"/>
          </ac:picMkLst>
        </pc:picChg>
        <pc:picChg chg="add mod">
          <ac:chgData name="emily.smuts" userId="97d757c5-d2f7-4290-b026-60958e8b0ecf" providerId="ADAL" clId="{1D8DE1ED-A9D6-466B-8FBF-E9B21E47A68F}" dt="2020-06-04T18:23:15.136" v="835" actId="1076"/>
          <ac:picMkLst>
            <pc:docMk/>
            <pc:sldMk cId="2283991790" sldId="261"/>
            <ac:picMk id="7" creationId="{E9D9E4DF-DEC8-47D7-9AF1-3C2A138C6DD7}"/>
          </ac:picMkLst>
        </pc:picChg>
      </pc:sldChg>
      <pc:sldChg chg="modSp ord">
        <pc:chgData name="emily.smuts" userId="97d757c5-d2f7-4290-b026-60958e8b0ecf" providerId="ADAL" clId="{1D8DE1ED-A9D6-466B-8FBF-E9B21E47A68F}" dt="2020-06-04T18:00:51.194" v="185" actId="27636"/>
        <pc:sldMkLst>
          <pc:docMk/>
          <pc:sldMk cId="2393212380" sldId="262"/>
        </pc:sldMkLst>
        <pc:spChg chg="mod">
          <ac:chgData name="emily.smuts" userId="97d757c5-d2f7-4290-b026-60958e8b0ecf" providerId="ADAL" clId="{1D8DE1ED-A9D6-466B-8FBF-E9B21E47A68F}" dt="2020-06-04T18:00:30.426" v="181" actId="20577"/>
          <ac:spMkLst>
            <pc:docMk/>
            <pc:sldMk cId="2393212380" sldId="262"/>
            <ac:spMk id="2" creationId="{1EEECD70-1289-4877-A657-CD62F48DB0B6}"/>
          </ac:spMkLst>
        </pc:spChg>
        <pc:spChg chg="mod">
          <ac:chgData name="emily.smuts" userId="97d757c5-d2f7-4290-b026-60958e8b0ecf" providerId="ADAL" clId="{1D8DE1ED-A9D6-466B-8FBF-E9B21E47A68F}" dt="2020-06-04T18:00:51.194" v="185" actId="27636"/>
          <ac:spMkLst>
            <pc:docMk/>
            <pc:sldMk cId="2393212380" sldId="262"/>
            <ac:spMk id="3" creationId="{063FBEBB-FC05-4C11-806E-C1EB1C241FAB}"/>
          </ac:spMkLst>
        </pc:spChg>
      </pc:sldChg>
      <pc:sldChg chg="modSp ord">
        <pc:chgData name="emily.smuts" userId="97d757c5-d2f7-4290-b026-60958e8b0ecf" providerId="ADAL" clId="{1D8DE1ED-A9D6-466B-8FBF-E9B21E47A68F}" dt="2020-06-04T18:13:33.395" v="559" actId="20577"/>
        <pc:sldMkLst>
          <pc:docMk/>
          <pc:sldMk cId="4209130043" sldId="263"/>
        </pc:sldMkLst>
        <pc:spChg chg="mod">
          <ac:chgData name="emily.smuts" userId="97d757c5-d2f7-4290-b026-60958e8b0ecf" providerId="ADAL" clId="{1D8DE1ED-A9D6-466B-8FBF-E9B21E47A68F}" dt="2020-06-04T18:13:06.773" v="520" actId="20577"/>
          <ac:spMkLst>
            <pc:docMk/>
            <pc:sldMk cId="4209130043" sldId="263"/>
            <ac:spMk id="2" creationId="{665A5CB1-F9CE-42C5-A910-A78B5C25EF9E}"/>
          </ac:spMkLst>
        </pc:spChg>
        <pc:spChg chg="mod">
          <ac:chgData name="emily.smuts" userId="97d757c5-d2f7-4290-b026-60958e8b0ecf" providerId="ADAL" clId="{1D8DE1ED-A9D6-466B-8FBF-E9B21E47A68F}" dt="2020-06-04T18:13:33.395" v="559" actId="20577"/>
          <ac:spMkLst>
            <pc:docMk/>
            <pc:sldMk cId="4209130043" sldId="263"/>
            <ac:spMk id="3" creationId="{950A442C-12BF-4E11-9847-9AAA568ADCC1}"/>
          </ac:spMkLst>
        </pc:spChg>
      </pc:sldChg>
      <pc:sldChg chg="modSp ord">
        <pc:chgData name="emily.smuts" userId="97d757c5-d2f7-4290-b026-60958e8b0ecf" providerId="ADAL" clId="{1D8DE1ED-A9D6-466B-8FBF-E9B21E47A68F}" dt="2020-06-04T18:02:16.886" v="218" actId="20577"/>
        <pc:sldMkLst>
          <pc:docMk/>
          <pc:sldMk cId="4053999072" sldId="264"/>
        </pc:sldMkLst>
        <pc:spChg chg="mod">
          <ac:chgData name="emily.smuts" userId="97d757c5-d2f7-4290-b026-60958e8b0ecf" providerId="ADAL" clId="{1D8DE1ED-A9D6-466B-8FBF-E9B21E47A68F}" dt="2020-06-04T18:01:49.165" v="198" actId="20577"/>
          <ac:spMkLst>
            <pc:docMk/>
            <pc:sldMk cId="4053999072" sldId="264"/>
            <ac:spMk id="2" creationId="{8F1A7853-7A62-4D2E-B8DD-A2A74CE7FDCE}"/>
          </ac:spMkLst>
        </pc:spChg>
        <pc:spChg chg="mod">
          <ac:chgData name="emily.smuts" userId="97d757c5-d2f7-4290-b026-60958e8b0ecf" providerId="ADAL" clId="{1D8DE1ED-A9D6-466B-8FBF-E9B21E47A68F}" dt="2020-06-04T18:02:16.886" v="218" actId="20577"/>
          <ac:spMkLst>
            <pc:docMk/>
            <pc:sldMk cId="4053999072" sldId="264"/>
            <ac:spMk id="3" creationId="{7B557080-6A1A-4C44-9687-54B335BE189B}"/>
          </ac:spMkLst>
        </pc:spChg>
      </pc:sldChg>
      <pc:sldChg chg="modSp">
        <pc:chgData name="emily.smuts" userId="97d757c5-d2f7-4290-b026-60958e8b0ecf" providerId="ADAL" clId="{1D8DE1ED-A9D6-466B-8FBF-E9B21E47A68F}" dt="2020-06-04T18:19:28.472" v="792" actId="20577"/>
        <pc:sldMkLst>
          <pc:docMk/>
          <pc:sldMk cId="4255240081" sldId="265"/>
        </pc:sldMkLst>
        <pc:spChg chg="mod">
          <ac:chgData name="emily.smuts" userId="97d757c5-d2f7-4290-b026-60958e8b0ecf" providerId="ADAL" clId="{1D8DE1ED-A9D6-466B-8FBF-E9B21E47A68F}" dt="2020-06-04T18:17:31.332" v="695" actId="20577"/>
          <ac:spMkLst>
            <pc:docMk/>
            <pc:sldMk cId="4255240081" sldId="265"/>
            <ac:spMk id="2" creationId="{8246028B-681F-4B17-9D0B-F55B65CD3B63}"/>
          </ac:spMkLst>
        </pc:spChg>
        <pc:spChg chg="mod">
          <ac:chgData name="emily.smuts" userId="97d757c5-d2f7-4290-b026-60958e8b0ecf" providerId="ADAL" clId="{1D8DE1ED-A9D6-466B-8FBF-E9B21E47A68F}" dt="2020-06-04T18:19:28.472" v="792" actId="20577"/>
          <ac:spMkLst>
            <pc:docMk/>
            <pc:sldMk cId="4255240081" sldId="265"/>
            <ac:spMk id="3" creationId="{EA8E3262-FA13-496F-B7FF-72552F4C2170}"/>
          </ac:spMkLst>
        </pc:spChg>
      </pc:sldChg>
      <pc:sldChg chg="del">
        <pc:chgData name="emily.smuts" userId="97d757c5-d2f7-4290-b026-60958e8b0ecf" providerId="ADAL" clId="{1D8DE1ED-A9D6-466B-8FBF-E9B21E47A68F}" dt="2020-06-11T12:51:10.585" v="1143" actId="2696"/>
        <pc:sldMkLst>
          <pc:docMk/>
          <pc:sldMk cId="1839368860" sldId="266"/>
        </pc:sldMkLst>
      </pc:sldChg>
      <pc:sldChg chg="modSp">
        <pc:chgData name="emily.smuts" userId="97d757c5-d2f7-4290-b026-60958e8b0ecf" providerId="ADAL" clId="{1D8DE1ED-A9D6-466B-8FBF-E9B21E47A68F}" dt="2020-06-04T18:16:55.922" v="682" actId="113"/>
        <pc:sldMkLst>
          <pc:docMk/>
          <pc:sldMk cId="391178264" sldId="267"/>
        </pc:sldMkLst>
        <pc:spChg chg="mod">
          <ac:chgData name="emily.smuts" userId="97d757c5-d2f7-4290-b026-60958e8b0ecf" providerId="ADAL" clId="{1D8DE1ED-A9D6-466B-8FBF-E9B21E47A68F}" dt="2020-06-04T18:15:52.216" v="583" actId="20577"/>
          <ac:spMkLst>
            <pc:docMk/>
            <pc:sldMk cId="391178264" sldId="267"/>
            <ac:spMk id="2" creationId="{8F1A7853-7A62-4D2E-B8DD-A2A74CE7FDCE}"/>
          </ac:spMkLst>
        </pc:spChg>
        <pc:spChg chg="mod">
          <ac:chgData name="emily.smuts" userId="97d757c5-d2f7-4290-b026-60958e8b0ecf" providerId="ADAL" clId="{1D8DE1ED-A9D6-466B-8FBF-E9B21E47A68F}" dt="2020-06-04T18:16:55.922" v="682" actId="113"/>
          <ac:spMkLst>
            <pc:docMk/>
            <pc:sldMk cId="391178264" sldId="267"/>
            <ac:spMk id="3" creationId="{7B557080-6A1A-4C44-9687-54B335BE189B}"/>
          </ac:spMkLst>
        </pc:spChg>
      </pc:sldChg>
      <pc:sldChg chg="modSp">
        <pc:chgData name="emily.smuts" userId="97d757c5-d2f7-4290-b026-60958e8b0ecf" providerId="ADAL" clId="{1D8DE1ED-A9D6-466B-8FBF-E9B21E47A68F}" dt="2020-06-04T18:21:21.367" v="808" actId="255"/>
        <pc:sldMkLst>
          <pc:docMk/>
          <pc:sldMk cId="3168714121" sldId="268"/>
        </pc:sldMkLst>
        <pc:spChg chg="mod">
          <ac:chgData name="emily.smuts" userId="97d757c5-d2f7-4290-b026-60958e8b0ecf" providerId="ADAL" clId="{1D8DE1ED-A9D6-466B-8FBF-E9B21E47A68F}" dt="2020-06-04T18:20:51.973" v="805" actId="20577"/>
          <ac:spMkLst>
            <pc:docMk/>
            <pc:sldMk cId="3168714121" sldId="268"/>
            <ac:spMk id="2" creationId="{BA798CA8-7579-487E-9AF0-012D9F294948}"/>
          </ac:spMkLst>
        </pc:spChg>
        <pc:spChg chg="mod">
          <ac:chgData name="emily.smuts" userId="97d757c5-d2f7-4290-b026-60958e8b0ecf" providerId="ADAL" clId="{1D8DE1ED-A9D6-466B-8FBF-E9B21E47A68F}" dt="2020-06-04T18:21:21.367" v="808" actId="255"/>
          <ac:spMkLst>
            <pc:docMk/>
            <pc:sldMk cId="3168714121" sldId="268"/>
            <ac:spMk id="3" creationId="{7F65B914-8372-4E99-9563-7D94244B6CBC}"/>
          </ac:spMkLst>
        </pc:spChg>
      </pc:sldChg>
      <pc:sldChg chg="modSp ord">
        <pc:chgData name="emily.smuts" userId="97d757c5-d2f7-4290-b026-60958e8b0ecf" providerId="ADAL" clId="{1D8DE1ED-A9D6-466B-8FBF-E9B21E47A68F}" dt="2020-06-04T18:12:27.506" v="476" actId="255"/>
        <pc:sldMkLst>
          <pc:docMk/>
          <pc:sldMk cId="3196643007" sldId="269"/>
        </pc:sldMkLst>
        <pc:spChg chg="mod">
          <ac:chgData name="emily.smuts" userId="97d757c5-d2f7-4290-b026-60958e8b0ecf" providerId="ADAL" clId="{1D8DE1ED-A9D6-466B-8FBF-E9B21E47A68F}" dt="2020-06-04T18:12:00.453" v="438" actId="20577"/>
          <ac:spMkLst>
            <pc:docMk/>
            <pc:sldMk cId="3196643007" sldId="269"/>
            <ac:spMk id="2" creationId="{7A6B47C9-959B-4320-AF44-921264A2F85F}"/>
          </ac:spMkLst>
        </pc:spChg>
        <pc:spChg chg="mod">
          <ac:chgData name="emily.smuts" userId="97d757c5-d2f7-4290-b026-60958e8b0ecf" providerId="ADAL" clId="{1D8DE1ED-A9D6-466B-8FBF-E9B21E47A68F}" dt="2020-06-04T18:12:27.506" v="476" actId="255"/>
          <ac:spMkLst>
            <pc:docMk/>
            <pc:sldMk cId="3196643007" sldId="269"/>
            <ac:spMk id="3" creationId="{9C9B3E56-85A2-47C7-AB9C-7C46E3FE7E1F}"/>
          </ac:spMkLst>
        </pc:spChg>
      </pc:sldChg>
      <pc:sldChg chg="del">
        <pc:chgData name="emily.smuts" userId="97d757c5-d2f7-4290-b026-60958e8b0ecf" providerId="ADAL" clId="{1D8DE1ED-A9D6-466B-8FBF-E9B21E47A68F}" dt="2020-06-04T18:11:44.310" v="419" actId="2696"/>
        <pc:sldMkLst>
          <pc:docMk/>
          <pc:sldMk cId="2354517282" sldId="270"/>
        </pc:sldMkLst>
      </pc:sldChg>
      <pc:sldChg chg="modSp add">
        <pc:chgData name="emily.smuts" userId="97d757c5-d2f7-4290-b026-60958e8b0ecf" providerId="ADAL" clId="{1D8DE1ED-A9D6-466B-8FBF-E9B21E47A68F}" dt="2020-06-04T18:11:20.409" v="418" actId="6549"/>
        <pc:sldMkLst>
          <pc:docMk/>
          <pc:sldMk cId="934442427" sldId="271"/>
        </pc:sldMkLst>
        <pc:spChg chg="mod">
          <ac:chgData name="emily.smuts" userId="97d757c5-d2f7-4290-b026-60958e8b0ecf" providerId="ADAL" clId="{1D8DE1ED-A9D6-466B-8FBF-E9B21E47A68F}" dt="2020-06-04T18:11:20.409" v="418" actId="6549"/>
          <ac:spMkLst>
            <pc:docMk/>
            <pc:sldMk cId="934442427" sldId="271"/>
            <ac:spMk id="3" creationId="{7B557080-6A1A-4C44-9687-54B335BE189B}"/>
          </ac:spMkLst>
        </pc:spChg>
      </pc:sldChg>
      <pc:sldChg chg="addSp add del">
        <pc:chgData name="emily.smuts" userId="97d757c5-d2f7-4290-b026-60958e8b0ecf" providerId="ADAL" clId="{1D8DE1ED-A9D6-466B-8FBF-E9B21E47A68F}" dt="2020-06-04T17:18:56.441" v="2" actId="2696"/>
        <pc:sldMkLst>
          <pc:docMk/>
          <pc:sldMk cId="4078715334" sldId="271"/>
        </pc:sldMkLst>
        <pc:spChg chg="add">
          <ac:chgData name="emily.smuts" userId="97d757c5-d2f7-4290-b026-60958e8b0ecf" providerId="ADAL" clId="{1D8DE1ED-A9D6-466B-8FBF-E9B21E47A68F}" dt="2020-06-04T17:17:48.878" v="1"/>
          <ac:spMkLst>
            <pc:docMk/>
            <pc:sldMk cId="4078715334" sldId="271"/>
            <ac:spMk id="4" creationId="{FEFCC09A-586F-4D62-A48E-7B2C741FABFB}"/>
          </ac:spMkLst>
        </pc:spChg>
      </pc:sldChg>
      <pc:sldChg chg="modSp add">
        <pc:chgData name="emily.smuts" userId="97d757c5-d2f7-4290-b026-60958e8b0ecf" providerId="ADAL" clId="{1D8DE1ED-A9D6-466B-8FBF-E9B21E47A68F}" dt="2020-06-04T18:11:13.845" v="417" actId="6549"/>
        <pc:sldMkLst>
          <pc:docMk/>
          <pc:sldMk cId="1478015498" sldId="272"/>
        </pc:sldMkLst>
        <pc:spChg chg="mod">
          <ac:chgData name="emily.smuts" userId="97d757c5-d2f7-4290-b026-60958e8b0ecf" providerId="ADAL" clId="{1D8DE1ED-A9D6-466B-8FBF-E9B21E47A68F}" dt="2020-06-04T18:11:13.845" v="417" actId="6549"/>
          <ac:spMkLst>
            <pc:docMk/>
            <pc:sldMk cId="1478015498" sldId="272"/>
            <ac:spMk id="3" creationId="{7B557080-6A1A-4C44-9687-54B335BE189B}"/>
          </ac:spMkLst>
        </pc:spChg>
      </pc:sldChg>
      <pc:sldChg chg="modSp add">
        <pc:chgData name="emily.smuts" userId="97d757c5-d2f7-4290-b026-60958e8b0ecf" providerId="ADAL" clId="{1D8DE1ED-A9D6-466B-8FBF-E9B21E47A68F}" dt="2020-06-04T18:11:06.165" v="416" actId="6549"/>
        <pc:sldMkLst>
          <pc:docMk/>
          <pc:sldMk cId="3917791213" sldId="273"/>
        </pc:sldMkLst>
        <pc:spChg chg="mod">
          <ac:chgData name="emily.smuts" userId="97d757c5-d2f7-4290-b026-60958e8b0ecf" providerId="ADAL" clId="{1D8DE1ED-A9D6-466B-8FBF-E9B21E47A68F}" dt="2020-06-04T18:11:06.165" v="416" actId="6549"/>
          <ac:spMkLst>
            <pc:docMk/>
            <pc:sldMk cId="3917791213" sldId="273"/>
            <ac:spMk id="3" creationId="{7B557080-6A1A-4C44-9687-54B335BE189B}"/>
          </ac:spMkLst>
        </pc:spChg>
      </pc:sldChg>
      <pc:sldChg chg="modSp add">
        <pc:chgData name="emily.smuts" userId="97d757c5-d2f7-4290-b026-60958e8b0ecf" providerId="ADAL" clId="{1D8DE1ED-A9D6-466B-8FBF-E9B21E47A68F}" dt="2020-06-04T18:11:01.545" v="415" actId="6549"/>
        <pc:sldMkLst>
          <pc:docMk/>
          <pc:sldMk cId="3744326594" sldId="274"/>
        </pc:sldMkLst>
        <pc:spChg chg="mod">
          <ac:chgData name="emily.smuts" userId="97d757c5-d2f7-4290-b026-60958e8b0ecf" providerId="ADAL" clId="{1D8DE1ED-A9D6-466B-8FBF-E9B21E47A68F}" dt="2020-06-04T18:11:01.545" v="415" actId="6549"/>
          <ac:spMkLst>
            <pc:docMk/>
            <pc:sldMk cId="3744326594" sldId="274"/>
            <ac:spMk id="3" creationId="{7B557080-6A1A-4C44-9687-54B335BE189B}"/>
          </ac:spMkLst>
        </pc:spChg>
      </pc:sldChg>
      <pc:sldChg chg="modSp add">
        <pc:chgData name="emily.smuts" userId="97d757c5-d2f7-4290-b026-60958e8b0ecf" providerId="ADAL" clId="{1D8DE1ED-A9D6-466B-8FBF-E9B21E47A68F}" dt="2020-06-04T18:10:54.629" v="414" actId="6549"/>
        <pc:sldMkLst>
          <pc:docMk/>
          <pc:sldMk cId="1236751524" sldId="275"/>
        </pc:sldMkLst>
        <pc:spChg chg="mod">
          <ac:chgData name="emily.smuts" userId="97d757c5-d2f7-4290-b026-60958e8b0ecf" providerId="ADAL" clId="{1D8DE1ED-A9D6-466B-8FBF-E9B21E47A68F}" dt="2020-06-04T18:10:54.629" v="414" actId="6549"/>
          <ac:spMkLst>
            <pc:docMk/>
            <pc:sldMk cId="1236751524" sldId="275"/>
            <ac:spMk id="3" creationId="{7B557080-6A1A-4C44-9687-54B335BE189B}"/>
          </ac:spMkLst>
        </pc:spChg>
      </pc:sldChg>
      <pc:sldChg chg="modSp add">
        <pc:chgData name="emily.smuts" userId="97d757c5-d2f7-4290-b026-60958e8b0ecf" providerId="ADAL" clId="{1D8DE1ED-A9D6-466B-8FBF-E9B21E47A68F}" dt="2020-06-04T18:10:49.053" v="413" actId="27636"/>
        <pc:sldMkLst>
          <pc:docMk/>
          <pc:sldMk cId="759476832" sldId="276"/>
        </pc:sldMkLst>
        <pc:spChg chg="mod">
          <ac:chgData name="emily.smuts" userId="97d757c5-d2f7-4290-b026-60958e8b0ecf" providerId="ADAL" clId="{1D8DE1ED-A9D6-466B-8FBF-E9B21E47A68F}" dt="2020-06-04T18:10:49.053" v="413" actId="27636"/>
          <ac:spMkLst>
            <pc:docMk/>
            <pc:sldMk cId="759476832" sldId="276"/>
            <ac:spMk id="3" creationId="{7B557080-6A1A-4C44-9687-54B335BE189B}"/>
          </ac:spMkLst>
        </pc:spChg>
      </pc:sldChg>
      <pc:sldChg chg="modSp add">
        <pc:chgData name="emily.smuts" userId="97d757c5-d2f7-4290-b026-60958e8b0ecf" providerId="ADAL" clId="{1D8DE1ED-A9D6-466B-8FBF-E9B21E47A68F}" dt="2020-06-04T18:14:36.004" v="566" actId="255"/>
        <pc:sldMkLst>
          <pc:docMk/>
          <pc:sldMk cId="2333793081" sldId="277"/>
        </pc:sldMkLst>
        <pc:spChg chg="mod">
          <ac:chgData name="emily.smuts" userId="97d757c5-d2f7-4290-b026-60958e8b0ecf" providerId="ADAL" clId="{1D8DE1ED-A9D6-466B-8FBF-E9B21E47A68F}" dt="2020-06-04T18:14:36.004" v="566" actId="255"/>
          <ac:spMkLst>
            <pc:docMk/>
            <pc:sldMk cId="2333793081" sldId="277"/>
            <ac:spMk id="3" creationId="{950A442C-12BF-4E11-9847-9AAA568ADCC1}"/>
          </ac:spMkLst>
        </pc:spChg>
      </pc:sldChg>
      <pc:sldChg chg="modSp add">
        <pc:chgData name="emily.smuts" userId="97d757c5-d2f7-4290-b026-60958e8b0ecf" providerId="ADAL" clId="{1D8DE1ED-A9D6-466B-8FBF-E9B21E47A68F}" dt="2020-06-04T18:15:06.736" v="579" actId="20577"/>
        <pc:sldMkLst>
          <pc:docMk/>
          <pc:sldMk cId="1397044596" sldId="278"/>
        </pc:sldMkLst>
        <pc:spChg chg="mod">
          <ac:chgData name="emily.smuts" userId="97d757c5-d2f7-4290-b026-60958e8b0ecf" providerId="ADAL" clId="{1D8DE1ED-A9D6-466B-8FBF-E9B21E47A68F}" dt="2020-06-04T18:15:06.736" v="579" actId="20577"/>
          <ac:spMkLst>
            <pc:docMk/>
            <pc:sldMk cId="1397044596" sldId="278"/>
            <ac:spMk id="3" creationId="{950A442C-12BF-4E11-9847-9AAA568ADCC1}"/>
          </ac:spMkLst>
        </pc:spChg>
      </pc:sldChg>
      <pc:sldChg chg="add">
        <pc:chgData name="emily.smuts" userId="97d757c5-d2f7-4290-b026-60958e8b0ecf" providerId="ADAL" clId="{1D8DE1ED-A9D6-466B-8FBF-E9B21E47A68F}" dt="2020-06-04T18:22:00.443" v="809"/>
        <pc:sldMkLst>
          <pc:docMk/>
          <pc:sldMk cId="3146313854" sldId="279"/>
        </pc:sldMkLst>
      </pc:sldChg>
      <pc:sldChg chg="modSp add">
        <pc:chgData name="emily.smuts" userId="97d757c5-d2f7-4290-b026-60958e8b0ecf" providerId="ADAL" clId="{1D8DE1ED-A9D6-466B-8FBF-E9B21E47A68F}" dt="2020-06-11T12:30:56.427" v="1025" actId="6549"/>
        <pc:sldMkLst>
          <pc:docMk/>
          <pc:sldMk cId="2429093473" sldId="280"/>
        </pc:sldMkLst>
        <pc:spChg chg="mod">
          <ac:chgData name="emily.smuts" userId="97d757c5-d2f7-4290-b026-60958e8b0ecf" providerId="ADAL" clId="{1D8DE1ED-A9D6-466B-8FBF-E9B21E47A68F}" dt="2020-06-11T12:28:18.460" v="923" actId="20577"/>
          <ac:spMkLst>
            <pc:docMk/>
            <pc:sldMk cId="2429093473" sldId="280"/>
            <ac:spMk id="2" creationId="{7A6B47C9-959B-4320-AF44-921264A2F85F}"/>
          </ac:spMkLst>
        </pc:spChg>
        <pc:spChg chg="mod">
          <ac:chgData name="emily.smuts" userId="97d757c5-d2f7-4290-b026-60958e8b0ecf" providerId="ADAL" clId="{1D8DE1ED-A9D6-466B-8FBF-E9B21E47A68F}" dt="2020-06-11T12:30:56.427" v="1025" actId="6549"/>
          <ac:spMkLst>
            <pc:docMk/>
            <pc:sldMk cId="2429093473" sldId="280"/>
            <ac:spMk id="3" creationId="{9C9B3E56-85A2-47C7-AB9C-7C46E3FE7E1F}"/>
          </ac:spMkLst>
        </pc:spChg>
      </pc:sldChg>
      <pc:sldChg chg="modSp add ord">
        <pc:chgData name="emily.smuts" userId="97d757c5-d2f7-4290-b026-60958e8b0ecf" providerId="ADAL" clId="{1D8DE1ED-A9D6-466B-8FBF-E9B21E47A68F}" dt="2020-06-11T12:38:22.271" v="1141" actId="20577"/>
        <pc:sldMkLst>
          <pc:docMk/>
          <pc:sldMk cId="4215916243" sldId="281"/>
        </pc:sldMkLst>
        <pc:spChg chg="mod">
          <ac:chgData name="emily.smuts" userId="97d757c5-d2f7-4290-b026-60958e8b0ecf" providerId="ADAL" clId="{1D8DE1ED-A9D6-466B-8FBF-E9B21E47A68F}" dt="2020-06-11T12:36:16.057" v="1065"/>
          <ac:spMkLst>
            <pc:docMk/>
            <pc:sldMk cId="4215916243" sldId="281"/>
            <ac:spMk id="2" creationId="{7A6B47C9-959B-4320-AF44-921264A2F85F}"/>
          </ac:spMkLst>
        </pc:spChg>
        <pc:spChg chg="mod">
          <ac:chgData name="emily.smuts" userId="97d757c5-d2f7-4290-b026-60958e8b0ecf" providerId="ADAL" clId="{1D8DE1ED-A9D6-466B-8FBF-E9B21E47A68F}" dt="2020-06-11T12:38:22.271" v="1141" actId="20577"/>
          <ac:spMkLst>
            <pc:docMk/>
            <pc:sldMk cId="4215916243" sldId="281"/>
            <ac:spMk id="3" creationId="{9C9B3E56-85A2-47C7-AB9C-7C46E3FE7E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4FDC8-EB09-4083-AB9F-D5C26E2DA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5400" b="1" dirty="0"/>
              <a:t>Vocations Workshop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r>
              <a:rPr lang="en-GB" sz="6600" b="1" i="1" dirty="0"/>
              <a:t>Interview Techniques</a:t>
            </a:r>
            <a:br>
              <a:rPr lang="en-US" dirty="0">
                <a:solidFill>
                  <a:schemeClr val="tx1"/>
                </a:solidFill>
                <a:latin typeface="+mj-ea"/>
                <a:cs typeface="+mj-ea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7D066-B4EC-40AF-92EB-F24DF97CF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London School of Theology</a:t>
            </a:r>
          </a:p>
        </p:txBody>
      </p:sp>
    </p:spTree>
    <p:extLst>
      <p:ext uri="{BB962C8B-B14F-4D97-AF65-F5344CB8AC3E}">
        <p14:creationId xmlns:p14="http://schemas.microsoft.com/office/powerpoint/2010/main" val="1452780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7853-7A62-4D2E-B8DD-A2A74CE7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7080-6A1A-4C44-9687-54B335BE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53552"/>
            <a:ext cx="8947522" cy="5094848"/>
          </a:xfrm>
        </p:spPr>
        <p:txBody>
          <a:bodyPr>
            <a:normAutofit/>
          </a:bodyPr>
          <a:lstStyle/>
          <a:p>
            <a:r>
              <a:rPr lang="en-GB" sz="4000" dirty="0"/>
              <a:t> Know Yourself</a:t>
            </a:r>
          </a:p>
          <a:p>
            <a:r>
              <a:rPr lang="en-GB" sz="4000" dirty="0"/>
              <a:t>Understand job you’re applying for</a:t>
            </a:r>
          </a:p>
          <a:p>
            <a:r>
              <a:rPr lang="en-GB" sz="4000" dirty="0"/>
              <a:t>Research the organisation you’re applying to</a:t>
            </a:r>
          </a:p>
          <a:p>
            <a:r>
              <a:rPr lang="en-GB" sz="4000" dirty="0"/>
              <a:t>Be ready with informed questions</a:t>
            </a:r>
          </a:p>
          <a:p>
            <a:r>
              <a:rPr lang="en-GB" sz="4000" dirty="0"/>
              <a:t>Prepare sample answers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75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7853-7A62-4D2E-B8DD-A2A74CE7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7080-6A1A-4C44-9687-54B335BE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53552"/>
            <a:ext cx="8947522" cy="5094848"/>
          </a:xfrm>
        </p:spPr>
        <p:txBody>
          <a:bodyPr>
            <a:normAutofit fontScale="92500"/>
          </a:bodyPr>
          <a:lstStyle/>
          <a:p>
            <a:r>
              <a:rPr lang="en-GB" sz="4000" dirty="0"/>
              <a:t> Know Yourself</a:t>
            </a:r>
          </a:p>
          <a:p>
            <a:r>
              <a:rPr lang="en-GB" sz="4000" dirty="0"/>
              <a:t>Understand job you’re applying for</a:t>
            </a:r>
          </a:p>
          <a:p>
            <a:r>
              <a:rPr lang="en-GB" sz="4000" dirty="0"/>
              <a:t>Research the organisation you’re applying to</a:t>
            </a:r>
          </a:p>
          <a:p>
            <a:r>
              <a:rPr lang="en-GB" sz="4000" dirty="0"/>
              <a:t>Be ready with informed questions</a:t>
            </a:r>
          </a:p>
          <a:p>
            <a:r>
              <a:rPr lang="en-GB" sz="4000" dirty="0"/>
              <a:t>Prepare sample answers</a:t>
            </a:r>
          </a:p>
          <a:p>
            <a:r>
              <a:rPr lang="en-GB" sz="4000" dirty="0"/>
              <a:t>Practise with mock interview</a:t>
            </a:r>
          </a:p>
          <a:p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47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47C9-959B-4320-AF44-921264A2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3E56-85A2-47C7-AB9C-7C46E3FE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16270" cy="4195481"/>
          </a:xfrm>
        </p:spPr>
        <p:txBody>
          <a:bodyPr>
            <a:normAutofit/>
          </a:bodyPr>
          <a:lstStyle/>
          <a:p>
            <a:r>
              <a:rPr lang="en-GB" sz="4400" b="1" dirty="0"/>
              <a:t>2) Interview Opening Question and Top 10 Question Areas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1591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47C9-959B-4320-AF44-921264A2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2) OPENING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3E56-85A2-47C7-AB9C-7C46E3FE7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6000" dirty="0"/>
              <a:t>Tell us about yourself…..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64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B47C9-959B-4320-AF44-921264A2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2) TOP 10 AREAS COVERED IN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3E56-85A2-47C7-AB9C-7C46E3FE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25759" cy="4195481"/>
          </a:xfrm>
        </p:spPr>
        <p:txBody>
          <a:bodyPr>
            <a:normAutofit/>
          </a:bodyPr>
          <a:lstStyle/>
          <a:p>
            <a:pPr lvl="0" fontAlgn="auto"/>
            <a:r>
              <a:rPr lang="en-AU" sz="3200" dirty="0"/>
              <a:t>Your skills							- The employer		</a:t>
            </a:r>
          </a:p>
          <a:p>
            <a:pPr lvl="0" fontAlgn="auto"/>
            <a:r>
              <a:rPr lang="en-AU" sz="3200" dirty="0"/>
              <a:t>The job								- Your ambitions</a:t>
            </a:r>
            <a:endParaRPr lang="en-GB" sz="3200" dirty="0"/>
          </a:p>
          <a:p>
            <a:pPr lvl="0" fontAlgn="auto"/>
            <a:r>
              <a:rPr lang="en-AU" sz="3200" dirty="0"/>
              <a:t>Your work history 			- Your motivation </a:t>
            </a:r>
          </a:p>
          <a:p>
            <a:pPr lvl="0" fontAlgn="auto"/>
            <a:r>
              <a:rPr lang="en-AU" sz="3200" dirty="0"/>
              <a:t>The product/service 		- Teamworking </a:t>
            </a:r>
          </a:p>
          <a:p>
            <a:pPr fontAlgn="auto"/>
            <a:r>
              <a:rPr lang="en-AU" sz="3200" dirty="0"/>
              <a:t>You and your interests 	- Unusual questions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09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5CB1-F9CE-42C5-A910-A78B5C25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3) DIFFERENT INTERVIEW TYPES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442C-12BF-4E11-9847-9AAA568AD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4800" dirty="0"/>
          </a:p>
          <a:p>
            <a:pPr marL="1028700" indent="-1028700">
              <a:buFont typeface="+mj-lt"/>
              <a:buAutoNum type="romanUcPeriod"/>
            </a:pPr>
            <a:r>
              <a:rPr lang="en-GB" sz="4800" dirty="0"/>
              <a:t>Traditional Interview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130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82CE-9BAC-42EE-B365-57EACBCA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823" y="424424"/>
            <a:ext cx="5607732" cy="828394"/>
          </a:xfrm>
        </p:spPr>
        <p:txBody>
          <a:bodyPr/>
          <a:lstStyle/>
          <a:p>
            <a:pPr algn="ctr"/>
            <a:r>
              <a:rPr lang="en-GB" b="1" dirty="0"/>
              <a:t>Traditional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F1C5F-2487-409A-9FFF-D9A6F768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9E4DF-DEC8-47D7-9AF1-3C2A138C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457" y="1121229"/>
            <a:ext cx="847508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9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CFB5-8F13-4302-890D-79D2E1B06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155" y="371075"/>
            <a:ext cx="5881298" cy="939984"/>
          </a:xfrm>
        </p:spPr>
        <p:txBody>
          <a:bodyPr/>
          <a:lstStyle/>
          <a:p>
            <a:r>
              <a:rPr lang="en-GB" b="1" dirty="0"/>
              <a:t>STAR(E) Technique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65310B-9B70-452C-A7A8-20EBC9B08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786" y="1149282"/>
            <a:ext cx="8589772" cy="56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94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5CB1-F9CE-42C5-A910-A78B5C25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3) DIFFERENT INTERVIEW TYPES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442C-12BF-4E11-9847-9AAA568AD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4800" dirty="0"/>
          </a:p>
          <a:p>
            <a:pPr marL="1028700" indent="-1028700">
              <a:buFont typeface="+mj-lt"/>
              <a:buAutoNum type="romanUcPeriod"/>
            </a:pPr>
            <a:r>
              <a:rPr lang="en-GB" sz="4800" dirty="0"/>
              <a:t>Traditional Interview</a:t>
            </a:r>
          </a:p>
          <a:p>
            <a:pPr marL="1028700" indent="-1028700">
              <a:buFont typeface="+mj-lt"/>
              <a:buAutoNum type="romanUcPeriod"/>
            </a:pPr>
            <a:r>
              <a:rPr lang="en-GB" sz="4400" dirty="0"/>
              <a:t>Behavioural/competency-based </a:t>
            </a:r>
          </a:p>
        </p:txBody>
      </p:sp>
    </p:spTree>
    <p:extLst>
      <p:ext uri="{BB962C8B-B14F-4D97-AF65-F5344CB8AC3E}">
        <p14:creationId xmlns:p14="http://schemas.microsoft.com/office/powerpoint/2010/main" val="233379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A5CB1-F9CE-42C5-A910-A78B5C25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3) DIFFERENT INTERVIEW TYPES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442C-12BF-4E11-9847-9AAA568AD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4800" dirty="0"/>
          </a:p>
          <a:p>
            <a:pPr marL="1028700" indent="-1028700">
              <a:buFont typeface="+mj-lt"/>
              <a:buAutoNum type="romanUcPeriod"/>
            </a:pPr>
            <a:r>
              <a:rPr lang="en-GB" sz="4800" dirty="0"/>
              <a:t>Traditional Interview</a:t>
            </a:r>
          </a:p>
          <a:p>
            <a:pPr marL="1028700" indent="-1028700">
              <a:buFont typeface="+mj-lt"/>
              <a:buAutoNum type="romanUcPeriod"/>
            </a:pPr>
            <a:r>
              <a:rPr lang="en-GB" sz="4400" dirty="0"/>
              <a:t>Behavioural/competency-based </a:t>
            </a:r>
          </a:p>
          <a:p>
            <a:pPr marL="1028700" indent="-1028700">
              <a:buFont typeface="+mj-lt"/>
              <a:buAutoNum type="romanUcPeriod"/>
            </a:pPr>
            <a:r>
              <a:rPr lang="en-GB" sz="4400" dirty="0"/>
              <a:t>Situational</a:t>
            </a:r>
          </a:p>
        </p:txBody>
      </p:sp>
    </p:spTree>
    <p:extLst>
      <p:ext uri="{BB962C8B-B14F-4D97-AF65-F5344CB8AC3E}">
        <p14:creationId xmlns:p14="http://schemas.microsoft.com/office/powerpoint/2010/main" val="139704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CD70-1289-4877-A657-CD62F48D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 aim to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FBEBB-FC05-4C11-806E-C1EB1C241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AU" sz="4000" b="1" dirty="0"/>
              <a:t>Preparation</a:t>
            </a:r>
            <a:endParaRPr lang="en-GB" sz="4000" dirty="0"/>
          </a:p>
          <a:p>
            <a:pPr marL="457200" lvl="0" indent="-457200">
              <a:buFont typeface="+mj-lt"/>
              <a:buAutoNum type="arabicPeriod"/>
            </a:pPr>
            <a:r>
              <a:rPr lang="en-AU" sz="4000" b="1" dirty="0"/>
              <a:t>Opening question</a:t>
            </a:r>
            <a:endParaRPr lang="en-GB" sz="4000" dirty="0"/>
          </a:p>
          <a:p>
            <a:pPr marL="457200" lvl="0" indent="-457200">
              <a:buFont typeface="+mj-lt"/>
              <a:buAutoNum type="arabicPeriod"/>
            </a:pPr>
            <a:r>
              <a:rPr lang="en-AU" sz="4000" b="1" dirty="0"/>
              <a:t>Types of interview and sample questions</a:t>
            </a:r>
            <a:endParaRPr lang="en-GB" sz="4000" dirty="0"/>
          </a:p>
          <a:p>
            <a:pPr marL="457200" lvl="0" indent="-457200">
              <a:buFont typeface="+mj-lt"/>
              <a:buAutoNum type="arabicPeriod"/>
            </a:pPr>
            <a:r>
              <a:rPr lang="en-AU" sz="4000" b="1" dirty="0"/>
              <a:t>STAR method of reply</a:t>
            </a:r>
            <a:endParaRPr lang="en-GB" sz="4000" dirty="0"/>
          </a:p>
          <a:p>
            <a:pPr marL="457200" lvl="0" indent="-457200">
              <a:buFont typeface="+mj-lt"/>
              <a:buAutoNum type="arabicPeriod"/>
            </a:pPr>
            <a:r>
              <a:rPr lang="en-AU" sz="4000" b="1" dirty="0"/>
              <a:t>On the day</a:t>
            </a:r>
            <a:endParaRPr lang="en-GB" sz="4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212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82CE-9BAC-42EE-B365-57EACBCA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823" y="424424"/>
            <a:ext cx="5607732" cy="828394"/>
          </a:xfrm>
        </p:spPr>
        <p:txBody>
          <a:bodyPr/>
          <a:lstStyle/>
          <a:p>
            <a:pPr algn="ctr"/>
            <a:r>
              <a:rPr lang="en-GB" b="1" dirty="0"/>
              <a:t>Situational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F1C5F-2487-409A-9FFF-D9A6F768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BD987-56E7-4AB0-AC01-9F7B6A537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35" y="1252818"/>
            <a:ext cx="7983708" cy="53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1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7853-7A62-4D2E-B8DD-A2A74CE7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7080-6A1A-4C44-9687-54B335BE1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00050" lvl="1" indent="0">
              <a:buNone/>
            </a:pPr>
            <a:r>
              <a:rPr lang="en-GB" sz="4800" b="1" u="sng" dirty="0"/>
              <a:t>Breakout</a:t>
            </a:r>
          </a:p>
          <a:p>
            <a:pPr marL="400050" lvl="1" indent="0">
              <a:buNone/>
            </a:pPr>
            <a:r>
              <a:rPr lang="en-GB" sz="4800" b="1" dirty="0"/>
              <a:t>Create a STAR response:</a:t>
            </a:r>
          </a:p>
          <a:p>
            <a:pPr marL="400050" lvl="1" indent="0">
              <a:buNone/>
            </a:pPr>
            <a:r>
              <a:rPr lang="en-GB" sz="4800" dirty="0"/>
              <a:t>Tell me about a time when you showed leadership skills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78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028B-681F-4B17-9D0B-F55B65CD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71348"/>
          </a:xfrm>
        </p:spPr>
        <p:txBody>
          <a:bodyPr/>
          <a:lstStyle/>
          <a:p>
            <a:r>
              <a:rPr lang="en-GB" sz="3600" b="1" dirty="0"/>
              <a:t>5) ON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E3262-FA13-496F-B7FF-72552F4C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04144"/>
            <a:ext cx="8946541" cy="4944255"/>
          </a:xfrm>
        </p:spPr>
        <p:txBody>
          <a:bodyPr>
            <a:normAutofit/>
          </a:bodyPr>
          <a:lstStyle/>
          <a:p>
            <a:r>
              <a:rPr lang="en-GB" sz="4500" dirty="0"/>
              <a:t>Attire</a:t>
            </a:r>
          </a:p>
          <a:p>
            <a:r>
              <a:rPr lang="en-GB" sz="4500" dirty="0"/>
              <a:t>Logistics and planning</a:t>
            </a:r>
          </a:p>
          <a:p>
            <a:r>
              <a:rPr lang="en-GB" sz="4500" dirty="0"/>
              <a:t>Contact details</a:t>
            </a:r>
          </a:p>
          <a:p>
            <a:r>
              <a:rPr lang="en-GB" sz="4500" dirty="0"/>
              <a:t>Phone/devices</a:t>
            </a:r>
          </a:p>
          <a:p>
            <a:r>
              <a:rPr lang="en-GB" sz="4500" dirty="0"/>
              <a:t>Non-verbal signals</a:t>
            </a: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240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8CA8-7579-487E-9AF0-012D9F29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AND 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5B914-8372-4E99-9563-7D94244B6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sz="4400" dirty="0"/>
              <a:t>Be confident: you’ve been chosen thus far</a:t>
            </a:r>
          </a:p>
          <a:p>
            <a:pPr lvl="0"/>
            <a:r>
              <a:rPr lang="en-GB" sz="4400" dirty="0"/>
              <a:t>Remember it’s a 2-way street: you’re interviewing them too</a:t>
            </a:r>
          </a:p>
          <a:p>
            <a:pPr lvl="0"/>
            <a:r>
              <a:rPr lang="en-GB" sz="4400" dirty="0"/>
              <a:t>Destress – God’s got this</a:t>
            </a:r>
          </a:p>
          <a:p>
            <a:pPr>
              <a:buClr>
                <a:srgbClr val="8AD0D6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71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F87D-A415-4994-8CCF-D864FC13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Top skills sought by employers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DF8B3-CFE7-4240-BDD6-F78D55A07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Verbal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Teamwork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Analysing and investigating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Initiative / self-motivation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Written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Planning and organisation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Flexibility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600" dirty="0"/>
              <a:t>Time Management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6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217DC-9855-4732-ABB9-76C93444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795" y="372804"/>
            <a:ext cx="6949440" cy="1049511"/>
          </a:xfrm>
        </p:spPr>
        <p:txBody>
          <a:bodyPr/>
          <a:lstStyle/>
          <a:p>
            <a:r>
              <a:rPr lang="en-GB" b="1" dirty="0"/>
              <a:t>1) Interview Preparation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C77F92-A24A-4266-BC0C-34EAF1B80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463" y="1456943"/>
            <a:ext cx="7592105" cy="501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1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7853-7A62-4D2E-B8DD-A2A74CE7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7080-6A1A-4C44-9687-54B335BE1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Know Yourself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99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7853-7A62-4D2E-B8DD-A2A74CE7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7080-6A1A-4C44-9687-54B335BE1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Know Yourself</a:t>
            </a:r>
          </a:p>
          <a:p>
            <a:r>
              <a:rPr lang="en-GB" sz="4000" dirty="0"/>
              <a:t>Understand job you’re applying for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44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7853-7A62-4D2E-B8DD-A2A74CE7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7080-6A1A-4C44-9687-54B335BE1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Know Yourself</a:t>
            </a:r>
          </a:p>
          <a:p>
            <a:r>
              <a:rPr lang="en-GB" sz="4000" dirty="0"/>
              <a:t>Understand job you’re applying for</a:t>
            </a:r>
          </a:p>
          <a:p>
            <a:r>
              <a:rPr lang="en-GB" sz="4000" dirty="0"/>
              <a:t>Research the organisation you’re applying 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01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7853-7A62-4D2E-B8DD-A2A74CE7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7080-6A1A-4C44-9687-54B335BE1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 Know Yourself</a:t>
            </a:r>
          </a:p>
          <a:p>
            <a:r>
              <a:rPr lang="en-GB" sz="4000" dirty="0"/>
              <a:t>Understand job you’re applying for</a:t>
            </a:r>
          </a:p>
          <a:p>
            <a:r>
              <a:rPr lang="en-GB" sz="4000" dirty="0"/>
              <a:t>Research the organisation you’re applying to</a:t>
            </a:r>
          </a:p>
          <a:p>
            <a:r>
              <a:rPr lang="en-GB" sz="4000" dirty="0"/>
              <a:t>Be ready with informed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779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7853-7A62-4D2E-B8DD-A2A74CE7F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7080-6A1A-4C44-9687-54B335BE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53552"/>
            <a:ext cx="8947522" cy="5094848"/>
          </a:xfrm>
        </p:spPr>
        <p:txBody>
          <a:bodyPr>
            <a:normAutofit/>
          </a:bodyPr>
          <a:lstStyle/>
          <a:p>
            <a:r>
              <a:rPr lang="en-GB" sz="4000" dirty="0"/>
              <a:t> Know Yourself</a:t>
            </a:r>
          </a:p>
          <a:p>
            <a:r>
              <a:rPr lang="en-GB" sz="4000" dirty="0"/>
              <a:t>Understand job you’re applying for</a:t>
            </a:r>
          </a:p>
          <a:p>
            <a:r>
              <a:rPr lang="en-GB" sz="4000" dirty="0"/>
              <a:t>Research the organisation you’re applying to</a:t>
            </a:r>
          </a:p>
          <a:p>
            <a:r>
              <a:rPr lang="en-GB" sz="4000" dirty="0"/>
              <a:t>Be ready with informed questions</a:t>
            </a:r>
          </a:p>
          <a:p>
            <a:r>
              <a:rPr lang="en-GB" sz="4000" dirty="0"/>
              <a:t>Prepare sample answers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326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34ACA05B521741B9DCAFB7EA56D3FC" ma:contentTypeVersion="12" ma:contentTypeDescription="Create a new document." ma:contentTypeScope="" ma:versionID="63d2cd9bebd27be0bd1ca68c22a03c9f">
  <xsd:schema xmlns:xsd="http://www.w3.org/2001/XMLSchema" xmlns:xs="http://www.w3.org/2001/XMLSchema" xmlns:p="http://schemas.microsoft.com/office/2006/metadata/properties" xmlns:ns2="4fc9296c-9549-4663-8b0a-06817b07017e" xmlns:ns3="953bbf22-9828-48ab-8781-2b14b96c1edb" targetNamespace="http://schemas.microsoft.com/office/2006/metadata/properties" ma:root="true" ma:fieldsID="718e7d36f60ec1563daf1fb86f537378" ns2:_="" ns3:_="">
    <xsd:import namespace="4fc9296c-9549-4663-8b0a-06817b07017e"/>
    <xsd:import namespace="953bbf22-9828-48ab-8781-2b14b96c1e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9296c-9549-4663-8b0a-06817b070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bbf22-9828-48ab-8781-2b14b96c1e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3bbf22-9828-48ab-8781-2b14b96c1edb">
      <UserInfo>
        <DisplayName>Paola De Souza</DisplayName>
        <AccountId>378</AccountId>
        <AccountType/>
      </UserInfo>
      <UserInfo>
        <DisplayName>emily.smuts</DisplayName>
        <AccountId>16</AccountId>
        <AccountType/>
      </UserInfo>
      <UserInfo>
        <DisplayName>Nikolaos Souvlakis</DisplayName>
        <AccountId>358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7F685E-DC73-4408-835E-DF6AC1446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c9296c-9549-4663-8b0a-06817b07017e"/>
    <ds:schemaRef ds:uri="953bbf22-9828-48ab-8781-2b14b96c1e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95BBE3-057B-4257-8CD7-DC4D61EAFB96}">
  <ds:schemaRefs>
    <ds:schemaRef ds:uri="http://purl.org/dc/elements/1.1/"/>
    <ds:schemaRef ds:uri="4fc9296c-9549-4663-8b0a-06817b07017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53bbf22-9828-48ab-8781-2b14b96c1edb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D81DC19-94C3-4912-90F7-1A9C7CA0D4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303</Words>
  <Application>Microsoft Office PowerPoint</Application>
  <PresentationFormat>Widescreen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Vocations Workshop  Interview Techniques </vt:lpstr>
      <vt:lpstr>We aim to cover</vt:lpstr>
      <vt:lpstr>Top skills sought by employers</vt:lpstr>
      <vt:lpstr>1) Interview Preparation</vt:lpstr>
      <vt:lpstr>PREPARATION</vt:lpstr>
      <vt:lpstr>PREPARATION</vt:lpstr>
      <vt:lpstr>PREPARATION</vt:lpstr>
      <vt:lpstr>PREPARATION</vt:lpstr>
      <vt:lpstr>PREPARATION</vt:lpstr>
      <vt:lpstr>PREPARATION</vt:lpstr>
      <vt:lpstr>PREPARATION</vt:lpstr>
      <vt:lpstr>PowerPoint Presentation</vt:lpstr>
      <vt:lpstr>2) OPENING QUESTION</vt:lpstr>
      <vt:lpstr>2) TOP 10 AREAS COVERED IN INTERVIEW</vt:lpstr>
      <vt:lpstr>3) DIFFERENT INTERVIEW TYPES AND QUESTIONS</vt:lpstr>
      <vt:lpstr>Traditional questions</vt:lpstr>
      <vt:lpstr>STAR(E) Technique</vt:lpstr>
      <vt:lpstr>3) DIFFERENT INTERVIEW TYPES AND QUESTIONS</vt:lpstr>
      <vt:lpstr>3) DIFFERENT INTERVIEW TYPES AND QUESTIONS</vt:lpstr>
      <vt:lpstr>Situational questions</vt:lpstr>
      <vt:lpstr>STAR</vt:lpstr>
      <vt:lpstr>5) ON THE DAY</vt:lpstr>
      <vt:lpstr>AND 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Vocations Workshop I  Preparing to Serve</dc:title>
  <dc:creator>emily.smuts</dc:creator>
  <cp:lastModifiedBy>emily.smuts</cp:lastModifiedBy>
  <cp:revision>3</cp:revision>
  <dcterms:modified xsi:type="dcterms:W3CDTF">2020-06-11T12:51:20Z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0x010100D634ACA05B521741B9DCAFB7EA56D3FC</vt:lpwstr>
  </property>
  <property fmtid="{D5CDD505-2E9C-101B-9397-08002B2CF9AE}" pid="3" name="AuthorIds_UIVersion_1536">
    <vt:lpwstr>16</vt:lpwstr>
  </property>
</Properties>
</file>