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76" r:id="rId7"/>
    <p:sldId id="270" r:id="rId8"/>
    <p:sldId id="271" r:id="rId9"/>
    <p:sldId id="281" r:id="rId10"/>
    <p:sldId id="277" r:id="rId11"/>
    <p:sldId id="282" r:id="rId12"/>
    <p:sldId id="278" r:id="rId13"/>
    <p:sldId id="279" r:id="rId14"/>
    <p:sldId id="275" r:id="rId15"/>
    <p:sldId id="260" r:id="rId16"/>
    <p:sldId id="261" r:id="rId17"/>
    <p:sldId id="262" r:id="rId18"/>
    <p:sldId id="267" r:id="rId19"/>
    <p:sldId id="263" r:id="rId20"/>
    <p:sldId id="264" r:id="rId21"/>
    <p:sldId id="265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EAF814-CC8B-471F-AAA4-A0C681CE140E}" v="1" dt="2020-09-29T11:01:58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.smuts" userId="97d757c5-d2f7-4290-b026-60958e8b0ecf" providerId="ADAL" clId="{0FE9E33B-EEF7-4080-8267-1D690EA02708}"/>
    <pc:docChg chg="custSel addSld delSld modSld sldOrd">
      <pc:chgData name="emily.smuts" userId="97d757c5-d2f7-4290-b026-60958e8b0ecf" providerId="ADAL" clId="{0FE9E33B-EEF7-4080-8267-1D690EA02708}" dt="2020-08-13T09:52:40.256" v="1594" actId="20577"/>
      <pc:docMkLst>
        <pc:docMk/>
      </pc:docMkLst>
      <pc:sldChg chg="modSp mod">
        <pc:chgData name="emily.smuts" userId="97d757c5-d2f7-4290-b026-60958e8b0ecf" providerId="ADAL" clId="{0FE9E33B-EEF7-4080-8267-1D690EA02708}" dt="2020-08-03T12:16:30.222" v="388" actId="20577"/>
        <pc:sldMkLst>
          <pc:docMk/>
          <pc:sldMk cId="1452780327" sldId="256"/>
        </pc:sldMkLst>
        <pc:spChg chg="mod">
          <ac:chgData name="emily.smuts" userId="97d757c5-d2f7-4290-b026-60958e8b0ecf" providerId="ADAL" clId="{0FE9E33B-EEF7-4080-8267-1D690EA02708}" dt="2020-08-03T12:16:30.222" v="388" actId="20577"/>
          <ac:spMkLst>
            <pc:docMk/>
            <pc:sldMk cId="1452780327" sldId="256"/>
            <ac:spMk id="2" creationId="{89A4FDC8-EB09-4083-AB9F-D5C26E2DA89F}"/>
          </ac:spMkLst>
        </pc:spChg>
        <pc:spChg chg="mod">
          <ac:chgData name="emily.smuts" userId="97d757c5-d2f7-4290-b026-60958e8b0ecf" providerId="ADAL" clId="{0FE9E33B-EEF7-4080-8267-1D690EA02708}" dt="2020-08-03T12:16:11.445" v="386" actId="20577"/>
          <ac:spMkLst>
            <pc:docMk/>
            <pc:sldMk cId="1452780327" sldId="256"/>
            <ac:spMk id="3" creationId="{7B17D066-B4EC-40AF-92EB-F24DF97CFBB2}"/>
          </ac:spMkLst>
        </pc:spChg>
      </pc:sldChg>
      <pc:sldChg chg="modSp mod">
        <pc:chgData name="emily.smuts" userId="97d757c5-d2f7-4290-b026-60958e8b0ecf" providerId="ADAL" clId="{0FE9E33B-EEF7-4080-8267-1D690EA02708}" dt="2020-08-03T12:23:59.799" v="538" actId="20577"/>
        <pc:sldMkLst>
          <pc:docMk/>
          <pc:sldMk cId="711496208" sldId="257"/>
        </pc:sldMkLst>
        <pc:spChg chg="mod">
          <ac:chgData name="emily.smuts" userId="97d757c5-d2f7-4290-b026-60958e8b0ecf" providerId="ADAL" clId="{0FE9E33B-EEF7-4080-8267-1D690EA02708}" dt="2020-08-03T12:23:32.872" v="531" actId="20577"/>
          <ac:spMkLst>
            <pc:docMk/>
            <pc:sldMk cId="711496208" sldId="257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8-03T12:23:59.799" v="538" actId="20577"/>
          <ac:spMkLst>
            <pc:docMk/>
            <pc:sldMk cId="711496208" sldId="257"/>
            <ac:spMk id="3" creationId="{7F65B914-8372-4E99-9563-7D94244B6CBC}"/>
          </ac:spMkLst>
        </pc:spChg>
      </pc:sldChg>
      <pc:sldChg chg="modSp mod">
        <pc:chgData name="emily.smuts" userId="97d757c5-d2f7-4290-b026-60958e8b0ecf" providerId="ADAL" clId="{0FE9E33B-EEF7-4080-8267-1D690EA02708}" dt="2020-08-03T12:32:01.183" v="780" actId="113"/>
        <pc:sldMkLst>
          <pc:docMk/>
          <pc:sldMk cId="194861906" sldId="258"/>
        </pc:sldMkLst>
        <pc:spChg chg="mod">
          <ac:chgData name="emily.smuts" userId="97d757c5-d2f7-4290-b026-60958e8b0ecf" providerId="ADAL" clId="{0FE9E33B-EEF7-4080-8267-1D690EA02708}" dt="2020-08-03T12:32:01.183" v="780" actId="113"/>
          <ac:spMkLst>
            <pc:docMk/>
            <pc:sldMk cId="194861906" sldId="258"/>
            <ac:spMk id="3" creationId="{7E6DF8B3-CFE7-4240-BDD6-F78D55A07486}"/>
          </ac:spMkLst>
        </pc:spChg>
      </pc:sldChg>
      <pc:sldChg chg="modSp mod">
        <pc:chgData name="emily.smuts" userId="97d757c5-d2f7-4290-b026-60958e8b0ecf" providerId="ADAL" clId="{0FE9E33B-EEF7-4080-8267-1D690EA02708}" dt="2020-08-03T12:33:00.917" v="785" actId="113"/>
        <pc:sldMkLst>
          <pc:docMk/>
          <pc:sldMk cId="3121511724" sldId="259"/>
        </pc:sldMkLst>
        <pc:spChg chg="mod">
          <ac:chgData name="emily.smuts" userId="97d757c5-d2f7-4290-b026-60958e8b0ecf" providerId="ADAL" clId="{0FE9E33B-EEF7-4080-8267-1D690EA02708}" dt="2020-08-03T12:33:00.917" v="785" actId="113"/>
          <ac:spMkLst>
            <pc:docMk/>
            <pc:sldMk cId="3121511724" sldId="259"/>
            <ac:spMk id="3" creationId="{9934A106-C00F-404A-AA54-CF1630C5E312}"/>
          </ac:spMkLst>
        </pc:spChg>
      </pc:sldChg>
      <pc:sldChg chg="modSp mod">
        <pc:chgData name="emily.smuts" userId="97d757c5-d2f7-4290-b026-60958e8b0ecf" providerId="ADAL" clId="{0FE9E33B-EEF7-4080-8267-1D690EA02708}" dt="2020-08-03T12:42:35.247" v="1020" actId="5793"/>
        <pc:sldMkLst>
          <pc:docMk/>
          <pc:sldMk cId="4209130043" sldId="263"/>
        </pc:sldMkLst>
        <pc:spChg chg="mod">
          <ac:chgData name="emily.smuts" userId="97d757c5-d2f7-4290-b026-60958e8b0ecf" providerId="ADAL" clId="{0FE9E33B-EEF7-4080-8267-1D690EA02708}" dt="2020-08-03T12:42:35.247" v="1020" actId="5793"/>
          <ac:spMkLst>
            <pc:docMk/>
            <pc:sldMk cId="4209130043" sldId="263"/>
            <ac:spMk id="3" creationId="{950A442C-12BF-4E11-9847-9AAA568ADCC1}"/>
          </ac:spMkLst>
        </pc:spChg>
      </pc:sldChg>
      <pc:sldChg chg="modSp mod">
        <pc:chgData name="emily.smuts" userId="97d757c5-d2f7-4290-b026-60958e8b0ecf" providerId="ADAL" clId="{0FE9E33B-EEF7-4080-8267-1D690EA02708}" dt="2020-08-13T09:48:57.918" v="1590" actId="20577"/>
        <pc:sldMkLst>
          <pc:docMk/>
          <pc:sldMk cId="4053999072" sldId="264"/>
        </pc:sldMkLst>
        <pc:spChg chg="mod">
          <ac:chgData name="emily.smuts" userId="97d757c5-d2f7-4290-b026-60958e8b0ecf" providerId="ADAL" clId="{0FE9E33B-EEF7-4080-8267-1D690EA02708}" dt="2020-08-13T09:48:57.918" v="1590" actId="20577"/>
          <ac:spMkLst>
            <pc:docMk/>
            <pc:sldMk cId="4053999072" sldId="264"/>
            <ac:spMk id="3" creationId="{7B557080-6A1A-4C44-9687-54B335BE189B}"/>
          </ac:spMkLst>
        </pc:spChg>
      </pc:sldChg>
      <pc:sldChg chg="modSp mod">
        <pc:chgData name="emily.smuts" userId="97d757c5-d2f7-4290-b026-60958e8b0ecf" providerId="ADAL" clId="{0FE9E33B-EEF7-4080-8267-1D690EA02708}" dt="2020-08-03T12:51:10.495" v="1275" actId="20577"/>
        <pc:sldMkLst>
          <pc:docMk/>
          <pc:sldMk cId="4255240081" sldId="265"/>
        </pc:sldMkLst>
        <pc:spChg chg="mod">
          <ac:chgData name="emily.smuts" userId="97d757c5-d2f7-4290-b026-60958e8b0ecf" providerId="ADAL" clId="{0FE9E33B-EEF7-4080-8267-1D690EA02708}" dt="2020-08-03T12:48:45.846" v="1135" actId="20577"/>
          <ac:spMkLst>
            <pc:docMk/>
            <pc:sldMk cId="4255240081" sldId="265"/>
            <ac:spMk id="2" creationId="{8246028B-681F-4B17-9D0B-F55B65CD3B63}"/>
          </ac:spMkLst>
        </pc:spChg>
        <pc:spChg chg="mod">
          <ac:chgData name="emily.smuts" userId="97d757c5-d2f7-4290-b026-60958e8b0ecf" providerId="ADAL" clId="{0FE9E33B-EEF7-4080-8267-1D690EA02708}" dt="2020-08-03T12:51:10.495" v="1275" actId="20577"/>
          <ac:spMkLst>
            <pc:docMk/>
            <pc:sldMk cId="4255240081" sldId="265"/>
            <ac:spMk id="3" creationId="{EA8E3262-FA13-496F-B7FF-72552F4C2170}"/>
          </ac:spMkLst>
        </pc:spChg>
      </pc:sldChg>
      <pc:sldChg chg="modSp mod">
        <pc:chgData name="emily.smuts" userId="97d757c5-d2f7-4290-b026-60958e8b0ecf" providerId="ADAL" clId="{0FE9E33B-EEF7-4080-8267-1D690EA02708}" dt="2020-08-13T09:40:47.482" v="1584" actId="20577"/>
        <pc:sldMkLst>
          <pc:docMk/>
          <pc:sldMk cId="2061398833" sldId="268"/>
        </pc:sldMkLst>
        <pc:spChg chg="mod">
          <ac:chgData name="emily.smuts" userId="97d757c5-d2f7-4290-b026-60958e8b0ecf" providerId="ADAL" clId="{0FE9E33B-EEF7-4080-8267-1D690EA02708}" dt="2020-08-13T09:40:47.482" v="1584" actId="20577"/>
          <ac:spMkLst>
            <pc:docMk/>
            <pc:sldMk cId="2061398833" sldId="268"/>
            <ac:spMk id="3" creationId="{7CEF1C5F-2487-409A-9FFF-D9A6F76809AC}"/>
          </ac:spMkLst>
        </pc:spChg>
      </pc:sldChg>
      <pc:sldChg chg="modSp add del">
        <pc:chgData name="emily.smuts" userId="97d757c5-d2f7-4290-b026-60958e8b0ecf" providerId="ADAL" clId="{0FE9E33B-EEF7-4080-8267-1D690EA02708}" dt="2020-08-03T12:26:06.138" v="602" actId="2696"/>
        <pc:sldMkLst>
          <pc:docMk/>
          <pc:sldMk cId="3420679736" sldId="269"/>
        </pc:sldMkLst>
        <pc:spChg chg="mod">
          <ac:chgData name="emily.smuts" userId="97d757c5-d2f7-4290-b026-60958e8b0ecf" providerId="ADAL" clId="{0FE9E33B-EEF7-4080-8267-1D690EA02708}" dt="2020-07-30T13:39:21.397" v="46" actId="20577"/>
          <ac:spMkLst>
            <pc:docMk/>
            <pc:sldMk cId="3420679736" sldId="269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7-30T13:40:07.229" v="139" actId="20577"/>
          <ac:spMkLst>
            <pc:docMk/>
            <pc:sldMk cId="3420679736" sldId="269"/>
            <ac:spMk id="3" creationId="{7F65B914-8372-4E99-9563-7D94244B6CBC}"/>
          </ac:spMkLst>
        </pc:spChg>
      </pc:sldChg>
      <pc:sldChg chg="modSp add">
        <pc:chgData name="emily.smuts" userId="97d757c5-d2f7-4290-b026-60958e8b0ecf" providerId="ADAL" clId="{0FE9E33B-EEF7-4080-8267-1D690EA02708}" dt="2020-07-30T13:42:28.588" v="179" actId="20577"/>
        <pc:sldMkLst>
          <pc:docMk/>
          <pc:sldMk cId="4194997881" sldId="270"/>
        </pc:sldMkLst>
        <pc:spChg chg="mod">
          <ac:chgData name="emily.smuts" userId="97d757c5-d2f7-4290-b026-60958e8b0ecf" providerId="ADAL" clId="{0FE9E33B-EEF7-4080-8267-1D690EA02708}" dt="2020-07-30T13:41:19.125" v="162" actId="20577"/>
          <ac:spMkLst>
            <pc:docMk/>
            <pc:sldMk cId="4194997881" sldId="270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7-30T13:42:28.588" v="179" actId="20577"/>
          <ac:spMkLst>
            <pc:docMk/>
            <pc:sldMk cId="4194997881" sldId="270"/>
            <ac:spMk id="3" creationId="{7F65B914-8372-4E99-9563-7D94244B6CBC}"/>
          </ac:spMkLst>
        </pc:spChg>
      </pc:sldChg>
      <pc:sldChg chg="modSp add mod">
        <pc:chgData name="emily.smuts" userId="97d757c5-d2f7-4290-b026-60958e8b0ecf" providerId="ADAL" clId="{0FE9E33B-EEF7-4080-8267-1D690EA02708}" dt="2020-08-03T12:27:37.922" v="692" actId="20577"/>
        <pc:sldMkLst>
          <pc:docMk/>
          <pc:sldMk cId="3559480032" sldId="271"/>
        </pc:sldMkLst>
        <pc:spChg chg="mod">
          <ac:chgData name="emily.smuts" userId="97d757c5-d2f7-4290-b026-60958e8b0ecf" providerId="ADAL" clId="{0FE9E33B-EEF7-4080-8267-1D690EA02708}" dt="2020-08-03T12:18:41.685" v="389" actId="21"/>
          <ac:spMkLst>
            <pc:docMk/>
            <pc:sldMk cId="3559480032" sldId="271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8-03T12:27:37.922" v="692" actId="20577"/>
          <ac:spMkLst>
            <pc:docMk/>
            <pc:sldMk cId="3559480032" sldId="271"/>
            <ac:spMk id="3" creationId="{7F65B914-8372-4E99-9563-7D94244B6CBC}"/>
          </ac:spMkLst>
        </pc:spChg>
      </pc:sldChg>
      <pc:sldChg chg="modSp add">
        <pc:chgData name="emily.smuts" userId="97d757c5-d2f7-4290-b026-60958e8b0ecf" providerId="ADAL" clId="{0FE9E33B-EEF7-4080-8267-1D690EA02708}" dt="2020-07-30T13:47:06.316" v="336" actId="20577"/>
        <pc:sldMkLst>
          <pc:docMk/>
          <pc:sldMk cId="3623052675" sldId="272"/>
        </pc:sldMkLst>
        <pc:spChg chg="mod">
          <ac:chgData name="emily.smuts" userId="97d757c5-d2f7-4290-b026-60958e8b0ecf" providerId="ADAL" clId="{0FE9E33B-EEF7-4080-8267-1D690EA02708}" dt="2020-07-30T13:46:15.677" v="267" actId="20577"/>
          <ac:spMkLst>
            <pc:docMk/>
            <pc:sldMk cId="3623052675" sldId="272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7-30T13:47:06.316" v="336" actId="20577"/>
          <ac:spMkLst>
            <pc:docMk/>
            <pc:sldMk cId="3623052675" sldId="272"/>
            <ac:spMk id="3" creationId="{7F65B914-8372-4E99-9563-7D94244B6CBC}"/>
          </ac:spMkLst>
        </pc:spChg>
      </pc:sldChg>
      <pc:sldChg chg="modSp add">
        <pc:chgData name="emily.smuts" userId="97d757c5-d2f7-4290-b026-60958e8b0ecf" providerId="ADAL" clId="{0FE9E33B-EEF7-4080-8267-1D690EA02708}" dt="2020-07-30T13:47:56.750" v="362" actId="20577"/>
        <pc:sldMkLst>
          <pc:docMk/>
          <pc:sldMk cId="2308834021" sldId="273"/>
        </pc:sldMkLst>
        <pc:spChg chg="mod">
          <ac:chgData name="emily.smuts" userId="97d757c5-d2f7-4290-b026-60958e8b0ecf" providerId="ADAL" clId="{0FE9E33B-EEF7-4080-8267-1D690EA02708}" dt="2020-07-30T13:47:41.341" v="338" actId="6549"/>
          <ac:spMkLst>
            <pc:docMk/>
            <pc:sldMk cId="2308834021" sldId="273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7-30T13:47:56.750" v="362" actId="20577"/>
          <ac:spMkLst>
            <pc:docMk/>
            <pc:sldMk cId="2308834021" sldId="273"/>
            <ac:spMk id="3" creationId="{7F65B914-8372-4E99-9563-7D94244B6CBC}"/>
          </ac:spMkLst>
        </pc:spChg>
      </pc:sldChg>
      <pc:sldChg chg="modSp add del mod">
        <pc:chgData name="emily.smuts" userId="97d757c5-d2f7-4290-b026-60958e8b0ecf" providerId="ADAL" clId="{0FE9E33B-EEF7-4080-8267-1D690EA02708}" dt="2020-08-03T12:22:03.841" v="529" actId="2696"/>
        <pc:sldMkLst>
          <pc:docMk/>
          <pc:sldMk cId="1941480698" sldId="274"/>
        </pc:sldMkLst>
        <pc:spChg chg="mod">
          <ac:chgData name="emily.smuts" userId="97d757c5-d2f7-4290-b026-60958e8b0ecf" providerId="ADAL" clId="{0FE9E33B-EEF7-4080-8267-1D690EA02708}" dt="2020-08-03T12:21:25.282" v="524" actId="21"/>
          <ac:spMkLst>
            <pc:docMk/>
            <pc:sldMk cId="1941480698" sldId="274"/>
            <ac:spMk id="2" creationId="{89A4FDC8-EB09-4083-AB9F-D5C26E2DA89F}"/>
          </ac:spMkLst>
        </pc:spChg>
      </pc:sldChg>
      <pc:sldChg chg="modSp add mod ord">
        <pc:chgData name="emily.smuts" userId="97d757c5-d2f7-4290-b026-60958e8b0ecf" providerId="ADAL" clId="{0FE9E33B-EEF7-4080-8267-1D690EA02708}" dt="2020-08-03T12:31:30.863" v="778" actId="113"/>
        <pc:sldMkLst>
          <pc:docMk/>
          <pc:sldMk cId="1078189835" sldId="275"/>
        </pc:sldMkLst>
        <pc:spChg chg="mod">
          <ac:chgData name="emily.smuts" userId="97d757c5-d2f7-4290-b026-60958e8b0ecf" providerId="ADAL" clId="{0FE9E33B-EEF7-4080-8267-1D690EA02708}" dt="2020-08-03T12:31:30.863" v="778" actId="113"/>
          <ac:spMkLst>
            <pc:docMk/>
            <pc:sldMk cId="1078189835" sldId="275"/>
            <ac:spMk id="3" creationId="{7F65B914-8372-4E99-9563-7D94244B6CBC}"/>
          </ac:spMkLst>
        </pc:spChg>
      </pc:sldChg>
      <pc:sldChg chg="modSp add mod">
        <pc:chgData name="emily.smuts" userId="97d757c5-d2f7-4290-b026-60958e8b0ecf" providerId="ADAL" clId="{0FE9E33B-EEF7-4080-8267-1D690EA02708}" dt="2020-08-03T12:26:58.745" v="652" actId="20577"/>
        <pc:sldMkLst>
          <pc:docMk/>
          <pc:sldMk cId="3312820270" sldId="276"/>
        </pc:sldMkLst>
        <pc:spChg chg="mod">
          <ac:chgData name="emily.smuts" userId="97d757c5-d2f7-4290-b026-60958e8b0ecf" providerId="ADAL" clId="{0FE9E33B-EEF7-4080-8267-1D690EA02708}" dt="2020-08-03T12:26:58.745" v="652" actId="20577"/>
          <ac:spMkLst>
            <pc:docMk/>
            <pc:sldMk cId="3312820270" sldId="276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8-03T12:26:37.538" v="623" actId="113"/>
          <ac:spMkLst>
            <pc:docMk/>
            <pc:sldMk cId="3312820270" sldId="276"/>
            <ac:spMk id="3" creationId="{7F65B914-8372-4E99-9563-7D94244B6CBC}"/>
          </ac:spMkLst>
        </pc:spChg>
      </pc:sldChg>
      <pc:sldChg chg="add">
        <pc:chgData name="emily.smuts" userId="97d757c5-d2f7-4290-b026-60958e8b0ecf" providerId="ADAL" clId="{0FE9E33B-EEF7-4080-8267-1D690EA02708}" dt="2020-08-03T12:27:24.485" v="653"/>
        <pc:sldMkLst>
          <pc:docMk/>
          <pc:sldMk cId="49989617" sldId="277"/>
        </pc:sldMkLst>
      </pc:sldChg>
      <pc:sldChg chg="modSp add mod">
        <pc:chgData name="emily.smuts" userId="97d757c5-d2f7-4290-b026-60958e8b0ecf" providerId="ADAL" clId="{0FE9E33B-EEF7-4080-8267-1D690EA02708}" dt="2020-08-13T09:30:04.918" v="1547" actId="255"/>
        <pc:sldMkLst>
          <pc:docMk/>
          <pc:sldMk cId="2495338899" sldId="278"/>
        </pc:sldMkLst>
        <pc:spChg chg="mod">
          <ac:chgData name="emily.smuts" userId="97d757c5-d2f7-4290-b026-60958e8b0ecf" providerId="ADAL" clId="{0FE9E33B-EEF7-4080-8267-1D690EA02708}" dt="2020-08-03T12:29:07.404" v="694" actId="6549"/>
          <ac:spMkLst>
            <pc:docMk/>
            <pc:sldMk cId="2495338899" sldId="278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8-13T09:30:04.918" v="1547" actId="255"/>
          <ac:spMkLst>
            <pc:docMk/>
            <pc:sldMk cId="2495338899" sldId="278"/>
            <ac:spMk id="3" creationId="{7F65B914-8372-4E99-9563-7D94244B6CBC}"/>
          </ac:spMkLst>
        </pc:spChg>
      </pc:sldChg>
      <pc:sldChg chg="modSp add mod">
        <pc:chgData name="emily.smuts" userId="97d757c5-d2f7-4290-b026-60958e8b0ecf" providerId="ADAL" clId="{0FE9E33B-EEF7-4080-8267-1D690EA02708}" dt="2020-08-13T09:29:07.540" v="1546" actId="2710"/>
        <pc:sldMkLst>
          <pc:docMk/>
          <pc:sldMk cId="1748005196" sldId="279"/>
        </pc:sldMkLst>
        <pc:spChg chg="mod">
          <ac:chgData name="emily.smuts" userId="97d757c5-d2f7-4290-b026-60958e8b0ecf" providerId="ADAL" clId="{0FE9E33B-EEF7-4080-8267-1D690EA02708}" dt="2020-08-13T09:27:10.144" v="1369" actId="115"/>
          <ac:spMkLst>
            <pc:docMk/>
            <pc:sldMk cId="1748005196" sldId="279"/>
            <ac:spMk id="2" creationId="{BA798CA8-7579-487E-9AF0-012D9F294948}"/>
          </ac:spMkLst>
        </pc:spChg>
        <pc:spChg chg="mod">
          <ac:chgData name="emily.smuts" userId="97d757c5-d2f7-4290-b026-60958e8b0ecf" providerId="ADAL" clId="{0FE9E33B-EEF7-4080-8267-1D690EA02708}" dt="2020-08-13T09:29:07.540" v="1546" actId="2710"/>
          <ac:spMkLst>
            <pc:docMk/>
            <pc:sldMk cId="1748005196" sldId="279"/>
            <ac:spMk id="3" creationId="{7F65B914-8372-4E99-9563-7D94244B6CBC}"/>
          </ac:spMkLst>
        </pc:spChg>
      </pc:sldChg>
      <pc:sldChg chg="modSp add mod">
        <pc:chgData name="emily.smuts" userId="97d757c5-d2f7-4290-b026-60958e8b0ecf" providerId="ADAL" clId="{0FE9E33B-EEF7-4080-8267-1D690EA02708}" dt="2020-08-13T09:52:40.256" v="1594" actId="20577"/>
        <pc:sldMkLst>
          <pc:docMk/>
          <pc:sldMk cId="81112071" sldId="280"/>
        </pc:sldMkLst>
        <pc:spChg chg="mod">
          <ac:chgData name="emily.smuts" userId="97d757c5-d2f7-4290-b026-60958e8b0ecf" providerId="ADAL" clId="{0FE9E33B-EEF7-4080-8267-1D690EA02708}" dt="2020-08-13T09:52:40.256" v="1594" actId="20577"/>
          <ac:spMkLst>
            <pc:docMk/>
            <pc:sldMk cId="81112071" sldId="280"/>
            <ac:spMk id="3" creationId="{EA8E3262-FA13-496F-B7FF-72552F4C2170}"/>
          </ac:spMkLst>
        </pc:spChg>
      </pc:sldChg>
      <pc:sldChg chg="add">
        <pc:chgData name="emily.smuts" userId="97d757c5-d2f7-4290-b026-60958e8b0ecf" providerId="ADAL" clId="{0FE9E33B-EEF7-4080-8267-1D690EA02708}" dt="2020-08-13T09:26:10.947" v="1276"/>
        <pc:sldMkLst>
          <pc:docMk/>
          <pc:sldMk cId="888056346" sldId="281"/>
        </pc:sldMkLst>
      </pc:sldChg>
    </pc:docChg>
  </pc:docChgLst>
  <pc:docChgLst>
    <pc:chgData name="emily.smuts" userId="97d757c5-d2f7-4290-b026-60958e8b0ecf" providerId="ADAL" clId="{4EEAF814-CC8B-471F-AAA4-A0C681CE140E}"/>
    <pc:docChg chg="custSel addSld delSld modSld sldOrd">
      <pc:chgData name="emily.smuts" userId="97d757c5-d2f7-4290-b026-60958e8b0ecf" providerId="ADAL" clId="{4EEAF814-CC8B-471F-AAA4-A0C681CE140E}" dt="2020-09-29T11:10:47.250" v="195" actId="20577"/>
      <pc:docMkLst>
        <pc:docMk/>
      </pc:docMkLst>
      <pc:sldChg chg="modSp del mod">
        <pc:chgData name="emily.smuts" userId="97d757c5-d2f7-4290-b026-60958e8b0ecf" providerId="ADAL" clId="{4EEAF814-CC8B-471F-AAA4-A0C681CE140E}" dt="2020-09-29T07:37:30.970" v="65" actId="2696"/>
        <pc:sldMkLst>
          <pc:docMk/>
          <pc:sldMk cId="194861906" sldId="258"/>
        </pc:sldMkLst>
        <pc:spChg chg="mod">
          <ac:chgData name="emily.smuts" userId="97d757c5-d2f7-4290-b026-60958e8b0ecf" providerId="ADAL" clId="{4EEAF814-CC8B-471F-AAA4-A0C681CE140E}" dt="2020-09-29T07:36:43.537" v="49" actId="21"/>
          <ac:spMkLst>
            <pc:docMk/>
            <pc:sldMk cId="194861906" sldId="258"/>
            <ac:spMk id="3" creationId="{7E6DF8B3-CFE7-4240-BDD6-F78D55A07486}"/>
          </ac:spMkLst>
        </pc:spChg>
      </pc:sldChg>
      <pc:sldChg chg="modSp del mod">
        <pc:chgData name="emily.smuts" userId="97d757c5-d2f7-4290-b026-60958e8b0ecf" providerId="ADAL" clId="{4EEAF814-CC8B-471F-AAA4-A0C681CE140E}" dt="2020-09-29T07:37:27.160" v="64" actId="2696"/>
        <pc:sldMkLst>
          <pc:docMk/>
          <pc:sldMk cId="3121511724" sldId="259"/>
        </pc:sldMkLst>
        <pc:spChg chg="mod">
          <ac:chgData name="emily.smuts" userId="97d757c5-d2f7-4290-b026-60958e8b0ecf" providerId="ADAL" clId="{4EEAF814-CC8B-471F-AAA4-A0C681CE140E}" dt="2020-09-29T07:37:15.253" v="59" actId="21"/>
          <ac:spMkLst>
            <pc:docMk/>
            <pc:sldMk cId="3121511724" sldId="259"/>
            <ac:spMk id="3" creationId="{9934A106-C00F-404A-AA54-CF1630C5E312}"/>
          </ac:spMkLst>
        </pc:spChg>
      </pc:sldChg>
      <pc:sldChg chg="modSp mod">
        <pc:chgData name="emily.smuts" userId="97d757c5-d2f7-4290-b026-60958e8b0ecf" providerId="ADAL" clId="{4EEAF814-CC8B-471F-AAA4-A0C681CE140E}" dt="2020-09-29T11:10:47.250" v="195" actId="20577"/>
        <pc:sldMkLst>
          <pc:docMk/>
          <pc:sldMk cId="2283991790" sldId="261"/>
        </pc:sldMkLst>
        <pc:spChg chg="mod">
          <ac:chgData name="emily.smuts" userId="97d757c5-d2f7-4290-b026-60958e8b0ecf" providerId="ADAL" clId="{4EEAF814-CC8B-471F-AAA4-A0C681CE140E}" dt="2020-09-29T11:10:47.250" v="195" actId="20577"/>
          <ac:spMkLst>
            <pc:docMk/>
            <pc:sldMk cId="2283991790" sldId="261"/>
            <ac:spMk id="2" creationId="{AEED82CE-9BAC-42EE-B365-57EACBCA79D4}"/>
          </ac:spMkLst>
        </pc:spChg>
      </pc:sldChg>
      <pc:sldChg chg="modSp mod">
        <pc:chgData name="emily.smuts" userId="97d757c5-d2f7-4290-b026-60958e8b0ecf" providerId="ADAL" clId="{4EEAF814-CC8B-471F-AAA4-A0C681CE140E}" dt="2020-09-29T07:51:53.631" v="101" actId="20577"/>
        <pc:sldMkLst>
          <pc:docMk/>
          <pc:sldMk cId="4053999072" sldId="264"/>
        </pc:sldMkLst>
        <pc:spChg chg="mod">
          <ac:chgData name="emily.smuts" userId="97d757c5-d2f7-4290-b026-60958e8b0ecf" providerId="ADAL" clId="{4EEAF814-CC8B-471F-AAA4-A0C681CE140E}" dt="2020-09-29T07:51:53.631" v="101" actId="20577"/>
          <ac:spMkLst>
            <pc:docMk/>
            <pc:sldMk cId="4053999072" sldId="264"/>
            <ac:spMk id="3" creationId="{7B557080-6A1A-4C44-9687-54B335BE189B}"/>
          </ac:spMkLst>
        </pc:spChg>
      </pc:sldChg>
      <pc:sldChg chg="modSp mod">
        <pc:chgData name="emily.smuts" userId="97d757c5-d2f7-4290-b026-60958e8b0ecf" providerId="ADAL" clId="{4EEAF814-CC8B-471F-AAA4-A0C681CE140E}" dt="2020-09-29T07:52:14.899" v="119" actId="20577"/>
        <pc:sldMkLst>
          <pc:docMk/>
          <pc:sldMk cId="4255240081" sldId="265"/>
        </pc:sldMkLst>
        <pc:spChg chg="mod">
          <ac:chgData name="emily.smuts" userId="97d757c5-d2f7-4290-b026-60958e8b0ecf" providerId="ADAL" clId="{4EEAF814-CC8B-471F-AAA4-A0C681CE140E}" dt="2020-09-29T07:52:14.899" v="119" actId="20577"/>
          <ac:spMkLst>
            <pc:docMk/>
            <pc:sldMk cId="4255240081" sldId="265"/>
            <ac:spMk id="3" creationId="{EA8E3262-FA13-496F-B7FF-72552F4C2170}"/>
          </ac:spMkLst>
        </pc:spChg>
      </pc:sldChg>
      <pc:sldChg chg="modSp del mod">
        <pc:chgData name="emily.smuts" userId="97d757c5-d2f7-4290-b026-60958e8b0ecf" providerId="ADAL" clId="{4EEAF814-CC8B-471F-AAA4-A0C681CE140E}" dt="2020-09-29T11:10:24.472" v="193" actId="2696"/>
        <pc:sldMkLst>
          <pc:docMk/>
          <pc:sldMk cId="2061398833" sldId="268"/>
        </pc:sldMkLst>
        <pc:spChg chg="mod">
          <ac:chgData name="emily.smuts" userId="97d757c5-d2f7-4290-b026-60958e8b0ecf" providerId="ADAL" clId="{4EEAF814-CC8B-471F-AAA4-A0C681CE140E}" dt="2020-09-29T07:41:04.631" v="88" actId="20577"/>
          <ac:spMkLst>
            <pc:docMk/>
            <pc:sldMk cId="2061398833" sldId="268"/>
            <ac:spMk id="3" creationId="{7CEF1C5F-2487-409A-9FFF-D9A6F76809AC}"/>
          </ac:spMkLst>
        </pc:spChg>
      </pc:sldChg>
      <pc:sldChg chg="modSp mod">
        <pc:chgData name="emily.smuts" userId="97d757c5-d2f7-4290-b026-60958e8b0ecf" providerId="ADAL" clId="{4EEAF814-CC8B-471F-AAA4-A0C681CE140E}" dt="2020-09-29T07:08:49.811" v="22" actId="20577"/>
        <pc:sldMkLst>
          <pc:docMk/>
          <pc:sldMk cId="4194997881" sldId="270"/>
        </pc:sldMkLst>
        <pc:spChg chg="mod">
          <ac:chgData name="emily.smuts" userId="97d757c5-d2f7-4290-b026-60958e8b0ecf" providerId="ADAL" clId="{4EEAF814-CC8B-471F-AAA4-A0C681CE140E}" dt="2020-09-29T07:08:49.811" v="22" actId="20577"/>
          <ac:spMkLst>
            <pc:docMk/>
            <pc:sldMk cId="4194997881" sldId="270"/>
            <ac:spMk id="3" creationId="{7F65B914-8372-4E99-9563-7D94244B6CBC}"/>
          </ac:spMkLst>
        </pc:spChg>
      </pc:sldChg>
      <pc:sldChg chg="modSp mod">
        <pc:chgData name="emily.smuts" userId="97d757c5-d2f7-4290-b026-60958e8b0ecf" providerId="ADAL" clId="{4EEAF814-CC8B-471F-AAA4-A0C681CE140E}" dt="2020-09-29T07:26:49.428" v="36" actId="20577"/>
        <pc:sldMkLst>
          <pc:docMk/>
          <pc:sldMk cId="3559480032" sldId="271"/>
        </pc:sldMkLst>
        <pc:spChg chg="mod">
          <ac:chgData name="emily.smuts" userId="97d757c5-d2f7-4290-b026-60958e8b0ecf" providerId="ADAL" clId="{4EEAF814-CC8B-471F-AAA4-A0C681CE140E}" dt="2020-09-29T07:26:45.348" v="35" actId="20577"/>
          <ac:spMkLst>
            <pc:docMk/>
            <pc:sldMk cId="3559480032" sldId="271"/>
            <ac:spMk id="2" creationId="{BA798CA8-7579-487E-9AF0-012D9F294948}"/>
          </ac:spMkLst>
        </pc:spChg>
        <pc:spChg chg="mod">
          <ac:chgData name="emily.smuts" userId="97d757c5-d2f7-4290-b026-60958e8b0ecf" providerId="ADAL" clId="{4EEAF814-CC8B-471F-AAA4-A0C681CE140E}" dt="2020-09-29T07:26:49.428" v="36" actId="20577"/>
          <ac:spMkLst>
            <pc:docMk/>
            <pc:sldMk cId="3559480032" sldId="271"/>
            <ac:spMk id="3" creationId="{7F65B914-8372-4E99-9563-7D94244B6CBC}"/>
          </ac:spMkLst>
        </pc:spChg>
      </pc:sldChg>
      <pc:sldChg chg="modSp del mod">
        <pc:chgData name="emily.smuts" userId="97d757c5-d2f7-4290-b026-60958e8b0ecf" providerId="ADAL" clId="{4EEAF814-CC8B-471F-AAA4-A0C681CE140E}" dt="2020-09-29T07:30:24.535" v="38" actId="2696"/>
        <pc:sldMkLst>
          <pc:docMk/>
          <pc:sldMk cId="3623052675" sldId="272"/>
        </pc:sldMkLst>
        <pc:spChg chg="mod">
          <ac:chgData name="emily.smuts" userId="97d757c5-d2f7-4290-b026-60958e8b0ecf" providerId="ADAL" clId="{4EEAF814-CC8B-471F-AAA4-A0C681CE140E}" dt="2020-09-22T09:10:44.567" v="20" actId="122"/>
          <ac:spMkLst>
            <pc:docMk/>
            <pc:sldMk cId="3623052675" sldId="272"/>
            <ac:spMk id="3" creationId="{7F65B914-8372-4E99-9563-7D94244B6CBC}"/>
          </ac:spMkLst>
        </pc:spChg>
      </pc:sldChg>
      <pc:sldChg chg="del">
        <pc:chgData name="emily.smuts" userId="97d757c5-d2f7-4290-b026-60958e8b0ecf" providerId="ADAL" clId="{4EEAF814-CC8B-471F-AAA4-A0C681CE140E}" dt="2020-09-29T07:30:19.632" v="37" actId="2696"/>
        <pc:sldMkLst>
          <pc:docMk/>
          <pc:sldMk cId="2308834021" sldId="273"/>
        </pc:sldMkLst>
      </pc:sldChg>
      <pc:sldChg chg="modSp mod">
        <pc:chgData name="emily.smuts" userId="97d757c5-d2f7-4290-b026-60958e8b0ecf" providerId="ADAL" clId="{4EEAF814-CC8B-471F-AAA4-A0C681CE140E}" dt="2020-09-29T07:37:19.877" v="63"/>
        <pc:sldMkLst>
          <pc:docMk/>
          <pc:sldMk cId="1078189835" sldId="275"/>
        </pc:sldMkLst>
        <pc:spChg chg="mod">
          <ac:chgData name="emily.smuts" userId="97d757c5-d2f7-4290-b026-60958e8b0ecf" providerId="ADAL" clId="{4EEAF814-CC8B-471F-AAA4-A0C681CE140E}" dt="2020-09-29T07:37:19.877" v="63"/>
          <ac:spMkLst>
            <pc:docMk/>
            <pc:sldMk cId="1078189835" sldId="275"/>
            <ac:spMk id="3" creationId="{7F65B914-8372-4E99-9563-7D94244B6CBC}"/>
          </ac:spMkLst>
        </pc:spChg>
      </pc:sldChg>
      <pc:sldChg chg="addSp delSp modSp mod">
        <pc:chgData name="emily.smuts" userId="97d757c5-d2f7-4290-b026-60958e8b0ecf" providerId="ADAL" clId="{4EEAF814-CC8B-471F-AAA4-A0C681CE140E}" dt="2020-09-29T11:02:11.519" v="190" actId="14100"/>
        <pc:sldMkLst>
          <pc:docMk/>
          <pc:sldMk cId="49989617" sldId="277"/>
        </pc:sldMkLst>
        <pc:spChg chg="mod">
          <ac:chgData name="emily.smuts" userId="97d757c5-d2f7-4290-b026-60958e8b0ecf" providerId="ADAL" clId="{4EEAF814-CC8B-471F-AAA4-A0C681CE140E}" dt="2020-09-29T11:01:33.549" v="184" actId="20577"/>
          <ac:spMkLst>
            <pc:docMk/>
            <pc:sldMk cId="49989617" sldId="277"/>
            <ac:spMk id="2" creationId="{BA798CA8-7579-487E-9AF0-012D9F294948}"/>
          </ac:spMkLst>
        </pc:spChg>
        <pc:spChg chg="del mod">
          <ac:chgData name="emily.smuts" userId="97d757c5-d2f7-4290-b026-60958e8b0ecf" providerId="ADAL" clId="{4EEAF814-CC8B-471F-AAA4-A0C681CE140E}" dt="2020-09-29T11:01:58.659" v="186" actId="931"/>
          <ac:spMkLst>
            <pc:docMk/>
            <pc:sldMk cId="49989617" sldId="277"/>
            <ac:spMk id="3" creationId="{7F65B914-8372-4E99-9563-7D94244B6CBC}"/>
          </ac:spMkLst>
        </pc:spChg>
        <pc:picChg chg="add mod">
          <ac:chgData name="emily.smuts" userId="97d757c5-d2f7-4290-b026-60958e8b0ecf" providerId="ADAL" clId="{4EEAF814-CC8B-471F-AAA4-A0C681CE140E}" dt="2020-09-29T11:02:11.519" v="190" actId="14100"/>
          <ac:picMkLst>
            <pc:docMk/>
            <pc:sldMk cId="49989617" sldId="277"/>
            <ac:picMk id="5" creationId="{A1DDED22-56B9-48F6-A132-AAB138489E5B}"/>
          </ac:picMkLst>
        </pc:picChg>
      </pc:sldChg>
      <pc:sldChg chg="add ord">
        <pc:chgData name="emily.smuts" userId="97d757c5-d2f7-4290-b026-60958e8b0ecf" providerId="ADAL" clId="{4EEAF814-CC8B-471F-AAA4-A0C681CE140E}" dt="2020-09-29T11:04:46.038" v="192"/>
        <pc:sldMkLst>
          <pc:docMk/>
          <pc:sldMk cId="769932145" sldId="281"/>
        </pc:sldMkLst>
      </pc:sldChg>
      <pc:sldChg chg="del">
        <pc:chgData name="emily.smuts" userId="97d757c5-d2f7-4290-b026-60958e8b0ecf" providerId="ADAL" clId="{4EEAF814-CC8B-471F-AAA4-A0C681CE140E}" dt="2020-09-29T07:34:48.411" v="39" actId="2696"/>
        <pc:sldMkLst>
          <pc:docMk/>
          <pc:sldMk cId="888056346" sldId="281"/>
        </pc:sldMkLst>
      </pc:sldChg>
      <pc:sldChg chg="add">
        <pc:chgData name="emily.smuts" userId="97d757c5-d2f7-4290-b026-60958e8b0ecf" providerId="ADAL" clId="{4EEAF814-CC8B-471F-AAA4-A0C681CE140E}" dt="2020-09-29T11:01:20.999" v="147" actId="2890"/>
        <pc:sldMkLst>
          <pc:docMk/>
          <pc:sldMk cId="3877865220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gnitoforms.com/LondonSchoolOfTheology6/SELFEVALU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4FDC8-EB09-4083-AB9F-D5C26E2DA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795130"/>
            <a:ext cx="8825658" cy="3982251"/>
          </a:xfrm>
        </p:spPr>
        <p:txBody>
          <a:bodyPr/>
          <a:lstStyle/>
          <a:p>
            <a:pPr algn="ctr"/>
            <a:br>
              <a:rPr lang="en-GB" sz="6600" b="1" dirty="0"/>
            </a:br>
            <a:br>
              <a:rPr lang="en-GB" sz="6600" b="1" dirty="0"/>
            </a:br>
            <a:br>
              <a:rPr lang="en-GB" sz="6600" b="1" dirty="0"/>
            </a:br>
            <a:br>
              <a:rPr lang="en-GB" sz="6600" b="1" dirty="0"/>
            </a:br>
            <a:r>
              <a:rPr lang="en-GB" sz="6600" b="1" dirty="0"/>
              <a:t>Practical Placements </a:t>
            </a:r>
            <a:br>
              <a:rPr lang="en-GB" sz="6600" b="1" dirty="0"/>
            </a:br>
            <a:r>
              <a:rPr lang="en-GB" sz="6600" b="1" dirty="0"/>
              <a:t>and </a:t>
            </a:r>
            <a:br>
              <a:rPr lang="en-GB" sz="6600" b="1" dirty="0"/>
            </a:br>
            <a:r>
              <a:rPr lang="en-GB" sz="6600" b="1" dirty="0"/>
              <a:t>Planning to Serve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17D066-B4EC-40AF-92EB-F24DF97CF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307467"/>
            <a:ext cx="8825658" cy="86142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London School of Theology</a:t>
            </a:r>
          </a:p>
        </p:txBody>
      </p:sp>
    </p:spTree>
    <p:extLst>
      <p:ext uri="{BB962C8B-B14F-4D97-AF65-F5344CB8AC3E}">
        <p14:creationId xmlns:p14="http://schemas.microsoft.com/office/powerpoint/2010/main" val="145278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Straw poll: do you have any idea of where God is taking you </a:t>
            </a:r>
            <a:r>
              <a:rPr lang="en-GB" u="sng" dirty="0"/>
              <a:t>after</a:t>
            </a:r>
            <a:r>
              <a:rPr lang="en-GB" b="1" dirty="0"/>
              <a:t> LST?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28700" indent="-1028700">
              <a:lnSpc>
                <a:spcPct val="120000"/>
              </a:lnSpc>
              <a:buAutoNum type="romanLcParenR"/>
            </a:pPr>
            <a:r>
              <a:rPr lang="en-GB" sz="5200" dirty="0"/>
              <a:t>None whatsoever</a:t>
            </a:r>
          </a:p>
          <a:p>
            <a:pPr marL="1028700" indent="-1028700">
              <a:lnSpc>
                <a:spcPct val="120000"/>
              </a:lnSpc>
              <a:buAutoNum type="romanLcParenR"/>
            </a:pPr>
            <a:r>
              <a:rPr lang="en-GB" sz="5200" dirty="0"/>
              <a:t>Some clue, which I want to test while I’m here</a:t>
            </a:r>
          </a:p>
          <a:p>
            <a:pPr marL="1028700" indent="-1028700">
              <a:lnSpc>
                <a:spcPct val="120000"/>
              </a:lnSpc>
              <a:buAutoNum type="romanLcParenR"/>
            </a:pPr>
            <a:r>
              <a:rPr lang="en-GB" sz="5200" dirty="0"/>
              <a:t>Clear idea (including retraining)</a:t>
            </a:r>
          </a:p>
          <a:p>
            <a:pPr marL="1028700" indent="-1028700">
              <a:lnSpc>
                <a:spcPct val="120000"/>
              </a:lnSpc>
              <a:buAutoNum type="romanLcParenR"/>
            </a:pPr>
            <a:r>
              <a:rPr lang="en-GB" sz="5200" dirty="0"/>
              <a:t>Here to continue same vocation with greater understanding</a:t>
            </a:r>
          </a:p>
          <a:p>
            <a:pPr marL="0" indent="0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48005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employers are looking for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‘the right mix of </a:t>
            </a:r>
            <a:r>
              <a:rPr lang="en-GB" sz="3200" b="1" dirty="0"/>
              <a:t>skills, abilities and personal qualities - </a:t>
            </a:r>
            <a:r>
              <a:rPr lang="en-GB" sz="3200" dirty="0"/>
              <a:t>The University of Kent</a:t>
            </a:r>
          </a:p>
          <a:p>
            <a:r>
              <a:rPr lang="en-GB" sz="3200" b="1" dirty="0"/>
              <a:t>can-do attitude, enthusiasm, interpersonal skills and the drive and ambition to make an impact - </a:t>
            </a:r>
            <a:r>
              <a:rPr lang="en-GB" sz="3200" dirty="0"/>
              <a:t>Microsoft UK</a:t>
            </a:r>
          </a:p>
          <a:p>
            <a:r>
              <a:rPr lang="en-GB" sz="3200" b="1" dirty="0"/>
              <a:t>work experience, industrial placements and voluntary work - </a:t>
            </a:r>
            <a:r>
              <a:rPr lang="en-GB" sz="3200" dirty="0"/>
              <a:t>Waitrose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18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CFB5-8F13-4302-890D-79D2E1B0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employers are looking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8A837-7021-4A8C-A8B0-4F9DFD4D6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600" dirty="0"/>
              <a:t>“Research shows that some 36% of students completing a work experience placement received at least one definite job offer by the Easter of their final year compared with just 11% of other undergraduates….</a:t>
            </a:r>
          </a:p>
          <a:p>
            <a:r>
              <a:rPr lang="en-GB" sz="2600"/>
              <a:t>Work experience is ‘no longer an optional extra’ for </a:t>
            </a:r>
            <a:r>
              <a:rPr lang="en-GB" sz="2600" dirty="0"/>
              <a:t>universities and has become an essential element of preparing for the employment market.”</a:t>
            </a:r>
          </a:p>
          <a:p>
            <a:pPr algn="r"/>
            <a:r>
              <a:rPr lang="en-GB" sz="2600" dirty="0"/>
              <a:t>Daily Telegraph, June 2013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79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D82CE-9BAC-42EE-B365-57EACBCA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An </a:t>
            </a:r>
            <a:r>
              <a:rPr lang="en-GB" b="1" dirty="0"/>
              <a:t>LST mandate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F1C5F-2487-409A-9FFF-D9A6F768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to equip students to respond to the call of God</a:t>
            </a:r>
          </a:p>
        </p:txBody>
      </p:sp>
    </p:spTree>
    <p:extLst>
      <p:ext uri="{BB962C8B-B14F-4D97-AF65-F5344CB8AC3E}">
        <p14:creationId xmlns:p14="http://schemas.microsoft.com/office/powerpoint/2010/main" val="228399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CD70-1289-4877-A657-CD62F48D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Planning to Serve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BEBB-FC05-4C11-806E-C1EB1C24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Enabling you to become:</a:t>
            </a:r>
          </a:p>
          <a:p>
            <a:pPr marL="514350" indent="-514350">
              <a:buAutoNum type="arabicPeriod"/>
            </a:pPr>
            <a:r>
              <a:rPr lang="en-GB" sz="3200" dirty="0"/>
              <a:t>ENVISIONED</a:t>
            </a:r>
          </a:p>
          <a:p>
            <a:pPr marL="514350" indent="-514350">
              <a:buAutoNum type="arabicPeriod"/>
            </a:pPr>
            <a:r>
              <a:rPr lang="en-GB" sz="3200" dirty="0"/>
              <a:t>ENGAGED</a:t>
            </a:r>
          </a:p>
          <a:p>
            <a:pPr marL="514350" indent="-514350">
              <a:buAutoNum type="arabicPeriod"/>
            </a:pPr>
            <a:r>
              <a:rPr lang="en-GB" sz="3200" dirty="0"/>
              <a:t>EQUIPPED FOR EMPLOYMENT</a:t>
            </a:r>
          </a:p>
          <a:p>
            <a:pPr marL="457200" indent="-457200"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3212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CD70-1289-4877-A657-CD62F48D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Planning to Serve in three stages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BEBB-FC05-4C11-806E-C1EB1C24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3200" dirty="0"/>
              <a:t>ENVISIONED: to understand your call and set expectations</a:t>
            </a:r>
          </a:p>
          <a:p>
            <a:endParaRPr lang="en-GB" sz="3200" dirty="0"/>
          </a:p>
          <a:p>
            <a:r>
              <a:rPr lang="en-GB" sz="3200" dirty="0"/>
              <a:t>Initial self-evaluation questionnaire to create benchmark</a:t>
            </a:r>
          </a:p>
          <a:p>
            <a:r>
              <a:rPr lang="en-GB" sz="3200" dirty="0"/>
              <a:t>Identify practical experience opportunities</a:t>
            </a:r>
          </a:p>
          <a:p>
            <a:r>
              <a:rPr lang="en-GB" sz="3200" dirty="0"/>
              <a:t>Create Personal Development Portfolio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070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5CB1-F9CE-42C5-A910-A78B5C25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Planning to Serve in three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442C-12BF-4E11-9847-9AAA568AD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dirty="0"/>
              <a:t>ENGAGED: lay vocational foundations and gain experience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Revisit self-evaluation review PDP</a:t>
            </a:r>
          </a:p>
          <a:p>
            <a:r>
              <a:rPr lang="en-GB" sz="2800" dirty="0"/>
              <a:t>Gifts and skills analysis</a:t>
            </a:r>
          </a:p>
          <a:p>
            <a:r>
              <a:rPr lang="en-GB" sz="2800" dirty="0"/>
              <a:t>Gain work experience</a:t>
            </a:r>
          </a:p>
          <a:p>
            <a:r>
              <a:rPr lang="en-GB" sz="2800" dirty="0"/>
              <a:t>Vocational workshops: know yourself; discern your call and get prepared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130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7853-7A62-4D2E-B8DD-A2A74CE7F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Planning to Serve in three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57080-6A1A-4C44-9687-54B335BE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dirty="0"/>
              <a:t>EQUIPPED to be sent out</a:t>
            </a:r>
          </a:p>
          <a:p>
            <a:endParaRPr lang="en-GB" sz="2800" dirty="0"/>
          </a:p>
          <a:p>
            <a:r>
              <a:rPr lang="en-GB" sz="2800" dirty="0"/>
              <a:t>Vocational support workshops and online support</a:t>
            </a:r>
          </a:p>
          <a:p>
            <a:r>
              <a:rPr lang="en-GB" sz="2800" dirty="0"/>
              <a:t>1-1 sessions with Vocational Services (guidance, CV review, applications, mock interviews)</a:t>
            </a:r>
          </a:p>
          <a:p>
            <a:r>
              <a:rPr lang="en-GB" sz="2800" dirty="0"/>
              <a:t>Live job ads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999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028B-681F-4B17-9D0B-F55B65CD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New this year!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3262-FA13-496F-B7FF-72552F4C2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sz="4000" dirty="0"/>
          </a:p>
          <a:p>
            <a:endParaRPr lang="en-GB" sz="4000" dirty="0"/>
          </a:p>
          <a:p>
            <a:pPr marL="0" indent="0">
              <a:buNone/>
            </a:pPr>
            <a:r>
              <a:rPr lang="en-GB" sz="4000" dirty="0"/>
              <a:t>ALMA BASE – LST alumni website:</a:t>
            </a:r>
          </a:p>
          <a:p>
            <a:pPr>
              <a:buFontTx/>
              <a:buChar char="-"/>
            </a:pPr>
            <a:r>
              <a:rPr lang="en-GB" sz="4000" dirty="0"/>
              <a:t>Alumni mentoring programme</a:t>
            </a:r>
          </a:p>
          <a:p>
            <a:pPr>
              <a:buFontTx/>
              <a:buChar char="-"/>
            </a:pPr>
            <a:r>
              <a:rPr lang="en-GB" sz="4000" dirty="0"/>
              <a:t>Jobs/internships/work experience</a:t>
            </a:r>
          </a:p>
          <a:p>
            <a:pPr>
              <a:buFontTx/>
              <a:buChar char="-"/>
            </a:pPr>
            <a:r>
              <a:rPr lang="en-GB" sz="4000" dirty="0"/>
              <a:t>Stay connected as LST alumni</a:t>
            </a:r>
          </a:p>
          <a:p>
            <a:pPr marL="0" indent="0">
              <a:buNone/>
            </a:pPr>
            <a:endParaRPr lang="en-GB" sz="4000" dirty="0"/>
          </a:p>
          <a:p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240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028B-681F-4B17-9D0B-F55B65CD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Beginning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3262-FA13-496F-B7FF-72552F4C2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000" dirty="0"/>
          </a:p>
          <a:p>
            <a:endParaRPr lang="en-GB" sz="4000" dirty="0"/>
          </a:p>
          <a:p>
            <a:r>
              <a:rPr lang="en-GB" sz="4000" dirty="0"/>
              <a:t>Self-evaluation questionnaire:</a:t>
            </a:r>
          </a:p>
          <a:p>
            <a:r>
              <a:rPr lang="en-GB" sz="4000" dirty="0">
                <a:hlinkClick r:id="rId2"/>
              </a:rPr>
              <a:t>https://www.cognitoforms.com/LondonSchoolOfTheology6/SELFEVALUATION</a:t>
            </a:r>
            <a:endParaRPr lang="en-GB" sz="4000" dirty="0"/>
          </a:p>
          <a:p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1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LST Vocational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/>
              <a:t>Emily Smuts</a:t>
            </a:r>
          </a:p>
          <a:p>
            <a:pPr marL="0" indent="0">
              <a:buNone/>
            </a:pPr>
            <a:br>
              <a:rPr lang="en-GB" sz="4800" b="1" dirty="0"/>
            </a:br>
            <a:r>
              <a:rPr lang="en-GB" sz="4800" b="1" dirty="0"/>
              <a:t>Ruth </a:t>
            </a:r>
            <a:r>
              <a:rPr lang="en-GB" sz="4800" b="1" dirty="0" err="1"/>
              <a:t>Dowsett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1149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today’s session covers: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arenR"/>
            </a:pPr>
            <a:r>
              <a:rPr lang="en-GB" sz="4800" b="1" dirty="0"/>
              <a:t>Practical Placement </a:t>
            </a:r>
            <a:r>
              <a:rPr lang="en-GB" sz="4800" dirty="0"/>
              <a:t>(TH4012 and TM4104)</a:t>
            </a:r>
          </a:p>
          <a:p>
            <a:pPr marL="914400" indent="-914400">
              <a:buAutoNum type="arabicParenR"/>
            </a:pPr>
            <a:r>
              <a:rPr lang="en-GB" sz="4800" b="1" dirty="0"/>
              <a:t>Informal Placement</a:t>
            </a:r>
          </a:p>
          <a:p>
            <a:pPr marL="914400" indent="-914400">
              <a:buAutoNum type="arabicParenR"/>
            </a:pPr>
            <a:r>
              <a:rPr lang="en-GB" sz="4800" b="1" dirty="0"/>
              <a:t>Planning to Serve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31282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Attitude in placement: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AU" sz="2800" dirty="0"/>
              <a:t>THINK servant: humble spirit, ready to serve</a:t>
            </a:r>
          </a:p>
          <a:p>
            <a:pPr fontAlgn="base"/>
            <a:endParaRPr lang="en-GB" sz="2800" dirty="0"/>
          </a:p>
          <a:p>
            <a:pPr fontAlgn="base"/>
            <a:r>
              <a:rPr lang="en-AU" sz="2800" dirty="0"/>
              <a:t>THINK student: teachable spirit ready to learn</a:t>
            </a:r>
            <a:r>
              <a:rPr lang="en-GB" sz="2800" dirty="0"/>
              <a:t> </a:t>
            </a:r>
          </a:p>
          <a:p>
            <a:pPr fontAlgn="base"/>
            <a:endParaRPr lang="en-GB" sz="2800" dirty="0"/>
          </a:p>
          <a:p>
            <a:pPr fontAlgn="base"/>
            <a:r>
              <a:rPr lang="en-AU" sz="2800" dirty="0"/>
              <a:t>THINK investor: get out of </a:t>
            </a:r>
            <a:r>
              <a:rPr lang="en-GB" sz="2800" dirty="0"/>
              <a:t>placement what you invest in it.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99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ETHAN CATHROW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/>
              <a:t>Student experience of 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5948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/>
              <a:t>Placement activities through October 2020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69932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access Vocational Services</a:t>
            </a:r>
          </a:p>
        </p:txBody>
      </p:sp>
      <p:pic>
        <p:nvPicPr>
          <p:cNvPr id="5" name="Content Placeholder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1DDED22-56B9-48F6-A132-AAB138489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5094" y="1203519"/>
            <a:ext cx="5989675" cy="5459059"/>
          </a:xfrm>
        </p:spPr>
      </p:pic>
    </p:spTree>
    <p:extLst>
      <p:ext uri="{BB962C8B-B14F-4D97-AF65-F5344CB8AC3E}">
        <p14:creationId xmlns:p14="http://schemas.microsoft.com/office/powerpoint/2010/main" val="4998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/>
              <a:t>Informal Placement opportunities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7786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CA8-7579-487E-9AF0-012D9F2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B914-8372-4E99-9563-7D94244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b="1" dirty="0"/>
              <a:t>Planning to Serve</a:t>
            </a:r>
          </a:p>
          <a:p>
            <a:pPr marL="0" indent="0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95338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34ACA05B521741B9DCAFB7EA56D3FC" ma:contentTypeVersion="12" ma:contentTypeDescription="Create a new document." ma:contentTypeScope="" ma:versionID="63d2cd9bebd27be0bd1ca68c22a03c9f">
  <xsd:schema xmlns:xsd="http://www.w3.org/2001/XMLSchema" xmlns:xs="http://www.w3.org/2001/XMLSchema" xmlns:p="http://schemas.microsoft.com/office/2006/metadata/properties" xmlns:ns2="4fc9296c-9549-4663-8b0a-06817b07017e" xmlns:ns3="953bbf22-9828-48ab-8781-2b14b96c1edb" targetNamespace="http://schemas.microsoft.com/office/2006/metadata/properties" ma:root="true" ma:fieldsID="718e7d36f60ec1563daf1fb86f537378" ns2:_="" ns3:_="">
    <xsd:import namespace="4fc9296c-9549-4663-8b0a-06817b07017e"/>
    <xsd:import namespace="953bbf22-9828-48ab-8781-2b14b96c1e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9296c-9549-4663-8b0a-06817b0701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bbf22-9828-48ab-8781-2b14b96c1ed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53bbf22-9828-48ab-8781-2b14b96c1edb">
      <UserInfo>
        <DisplayName>emily.smuts</DisplayName>
        <AccountId>16</AccountId>
        <AccountType/>
      </UserInfo>
      <UserInfo>
        <DisplayName>Ruth Dowsett</DisplayName>
        <AccountId>4061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EC68204-9470-454F-AFA7-7461C1D6D2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c9296c-9549-4663-8b0a-06817b07017e"/>
    <ds:schemaRef ds:uri="953bbf22-9828-48ab-8781-2b14b96c1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81DC19-94C3-4912-90F7-1A9C7CA0D4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95BBE3-057B-4257-8CD7-DC4D61EAFB96}">
  <ds:schemaRefs>
    <ds:schemaRef ds:uri="http://purl.org/dc/elements/1.1/"/>
    <ds:schemaRef ds:uri="4fc9296c-9549-4663-8b0a-06817b07017e"/>
    <ds:schemaRef ds:uri="http://purl.org/dc/terms/"/>
    <ds:schemaRef ds:uri="953bbf22-9828-48ab-8781-2b14b96c1ed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358</TotalTime>
  <Words>434</Words>
  <Application>Microsoft Office PowerPoint</Application>
  <PresentationFormat>Widescreen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    Practical Placements  and  Planning to Serve</vt:lpstr>
      <vt:lpstr>LST Vocational Services</vt:lpstr>
      <vt:lpstr>What today’s session covers:</vt:lpstr>
      <vt:lpstr>Attitude in placement:</vt:lpstr>
      <vt:lpstr>ETHAN CATHROW</vt:lpstr>
      <vt:lpstr>PowerPoint Presentation</vt:lpstr>
      <vt:lpstr>How to access Vocational Services</vt:lpstr>
      <vt:lpstr>PowerPoint Presentation</vt:lpstr>
      <vt:lpstr>PowerPoint Presentation</vt:lpstr>
      <vt:lpstr>Straw poll: do you have any idea of where God is taking you after LST?</vt:lpstr>
      <vt:lpstr>What employers are looking for </vt:lpstr>
      <vt:lpstr>What employers are looking for</vt:lpstr>
      <vt:lpstr>An LST mandate</vt:lpstr>
      <vt:lpstr>Planning to Serve programme</vt:lpstr>
      <vt:lpstr>Planning to Serve in three stages </vt:lpstr>
      <vt:lpstr>Planning to Serve in three stages</vt:lpstr>
      <vt:lpstr>Planning to Serve in three stages</vt:lpstr>
      <vt:lpstr>New this year!</vt:lpstr>
      <vt:lpstr>Beginning the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Gateway Thinking</dc:title>
  <dc:creator>emily.smuts</dc:creator>
  <cp:lastModifiedBy>emily.smuts</cp:lastModifiedBy>
  <cp:revision>15</cp:revision>
  <dcterms:created xsi:type="dcterms:W3CDTF">2017-09-26T11:17:12Z</dcterms:created>
  <dcterms:modified xsi:type="dcterms:W3CDTF">2020-09-29T11:10:57Z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0x010100D634ACA05B521741B9DCAFB7EA56D3FC</vt:lpwstr>
  </property>
</Properties>
</file>