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2"/>
  </p:notesMasterIdLst>
  <p:sldIdLst>
    <p:sldId id="310" r:id="rId5"/>
    <p:sldId id="317" r:id="rId6"/>
    <p:sldId id="308" r:id="rId7"/>
    <p:sldId id="311" r:id="rId8"/>
    <p:sldId id="309" r:id="rId9"/>
    <p:sldId id="300" r:id="rId10"/>
    <p:sldId id="315" r:id="rId11"/>
    <p:sldId id="314" r:id="rId12"/>
    <p:sldId id="304" r:id="rId13"/>
    <p:sldId id="316" r:id="rId14"/>
    <p:sldId id="312" r:id="rId15"/>
    <p:sldId id="318" r:id="rId16"/>
    <p:sldId id="307" r:id="rId17"/>
    <p:sldId id="292" r:id="rId18"/>
    <p:sldId id="303" r:id="rId19"/>
    <p:sldId id="313" r:id="rId20"/>
    <p:sldId id="29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A4E666-3067-4F46-B60E-FDFC34BA4FA6}" v="19" dt="2026-04-22T09:16:54.1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41" autoAdjust="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outlineViewPr>
    <p:cViewPr>
      <p:scale>
        <a:sx n="33" d="100"/>
        <a:sy n="33" d="100"/>
      </p:scale>
      <p:origin x="0" y="-14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y Smuts (LST)" userId="97d757c5-d2f7-4290-b026-60958e8b0ecf" providerId="ADAL" clId="{8694DFE1-B376-44C0-AB02-C89DE1F28EC2}"/>
    <pc:docChg chg="undo custSel addSld delSld modSld sldOrd">
      <pc:chgData name="Emily Smuts (LST)" userId="97d757c5-d2f7-4290-b026-60958e8b0ecf" providerId="ADAL" clId="{8694DFE1-B376-44C0-AB02-C89DE1F28EC2}" dt="2026-04-22T09:38:05.521" v="685" actId="20577"/>
      <pc:docMkLst>
        <pc:docMk/>
      </pc:docMkLst>
      <pc:sldChg chg="del">
        <pc:chgData name="Emily Smuts (LST)" userId="97d757c5-d2f7-4290-b026-60958e8b0ecf" providerId="ADAL" clId="{8694DFE1-B376-44C0-AB02-C89DE1F28EC2}" dt="2026-04-21T09:08:48.447" v="523" actId="2696"/>
        <pc:sldMkLst>
          <pc:docMk/>
          <pc:sldMk cId="867220478" sldId="287"/>
        </pc:sldMkLst>
      </pc:sldChg>
      <pc:sldChg chg="addSp modSp mod">
        <pc:chgData name="Emily Smuts (LST)" userId="97d757c5-d2f7-4290-b026-60958e8b0ecf" providerId="ADAL" clId="{8694DFE1-B376-44C0-AB02-C89DE1F28EC2}" dt="2026-04-22T08:26:37.683" v="602" actId="20577"/>
        <pc:sldMkLst>
          <pc:docMk/>
          <pc:sldMk cId="86513312" sldId="292"/>
        </pc:sldMkLst>
        <pc:spChg chg="mod">
          <ac:chgData name="Emily Smuts (LST)" userId="97d757c5-d2f7-4290-b026-60958e8b0ecf" providerId="ADAL" clId="{8694DFE1-B376-44C0-AB02-C89DE1F28EC2}" dt="2026-04-22T08:26:37.683" v="602" actId="20577"/>
          <ac:spMkLst>
            <pc:docMk/>
            <pc:sldMk cId="86513312" sldId="292"/>
            <ac:spMk id="2" creationId="{CC707F34-5732-45D0-96C4-9964A7EF26C5}"/>
          </ac:spMkLst>
        </pc:spChg>
        <pc:spChg chg="mod">
          <ac:chgData name="Emily Smuts (LST)" userId="97d757c5-d2f7-4290-b026-60958e8b0ecf" providerId="ADAL" clId="{8694DFE1-B376-44C0-AB02-C89DE1F28EC2}" dt="2026-04-21T09:12:30.191" v="535" actId="5793"/>
          <ac:spMkLst>
            <pc:docMk/>
            <pc:sldMk cId="86513312" sldId="292"/>
            <ac:spMk id="7" creationId="{3A70D40C-3D67-43D9-AB6E-1AB88506A7D0}"/>
          </ac:spMkLst>
        </pc:spChg>
        <pc:picChg chg="add mod">
          <ac:chgData name="Emily Smuts (LST)" userId="97d757c5-d2f7-4290-b026-60958e8b0ecf" providerId="ADAL" clId="{8694DFE1-B376-44C0-AB02-C89DE1F28EC2}" dt="2026-04-21T09:12:47.402" v="539" actId="1076"/>
          <ac:picMkLst>
            <pc:docMk/>
            <pc:sldMk cId="86513312" sldId="292"/>
            <ac:picMk id="4" creationId="{A6570D08-0F1C-E2E8-82FA-C7C5D8A15738}"/>
          </ac:picMkLst>
        </pc:picChg>
      </pc:sldChg>
      <pc:sldChg chg="del">
        <pc:chgData name="Emily Smuts (LST)" userId="97d757c5-d2f7-4290-b026-60958e8b0ecf" providerId="ADAL" clId="{8694DFE1-B376-44C0-AB02-C89DE1F28EC2}" dt="2026-04-21T09:24:50.273" v="601" actId="2696"/>
        <pc:sldMkLst>
          <pc:docMk/>
          <pc:sldMk cId="626305917" sldId="297"/>
        </pc:sldMkLst>
      </pc:sldChg>
      <pc:sldChg chg="del">
        <pc:chgData name="Emily Smuts (LST)" userId="97d757c5-d2f7-4290-b026-60958e8b0ecf" providerId="ADAL" clId="{8694DFE1-B376-44C0-AB02-C89DE1F28EC2}" dt="2026-04-21T09:06:52.724" v="488" actId="2696"/>
        <pc:sldMkLst>
          <pc:docMk/>
          <pc:sldMk cId="2572492292" sldId="302"/>
        </pc:sldMkLst>
      </pc:sldChg>
      <pc:sldChg chg="addSp modSp mod">
        <pc:chgData name="Emily Smuts (LST)" userId="97d757c5-d2f7-4290-b026-60958e8b0ecf" providerId="ADAL" clId="{8694DFE1-B376-44C0-AB02-C89DE1F28EC2}" dt="2026-04-22T08:42:13.799" v="635" actId="6549"/>
        <pc:sldMkLst>
          <pc:docMk/>
          <pc:sldMk cId="1280951839" sldId="304"/>
        </pc:sldMkLst>
        <pc:spChg chg="mod">
          <ac:chgData name="Emily Smuts (LST)" userId="97d757c5-d2f7-4290-b026-60958e8b0ecf" providerId="ADAL" clId="{8694DFE1-B376-44C0-AB02-C89DE1F28EC2}" dt="2026-04-22T08:42:13.799" v="635" actId="6549"/>
          <ac:spMkLst>
            <pc:docMk/>
            <pc:sldMk cId="1280951839" sldId="304"/>
            <ac:spMk id="2" creationId="{CB8F1EDD-BB3C-B6C5-5498-EC02356EAB56}"/>
          </ac:spMkLst>
        </pc:spChg>
        <pc:spChg chg="mod">
          <ac:chgData name="Emily Smuts (LST)" userId="97d757c5-d2f7-4290-b026-60958e8b0ecf" providerId="ADAL" clId="{8694DFE1-B376-44C0-AB02-C89DE1F28EC2}" dt="2026-04-22T08:41:52.126" v="630" actId="20577"/>
          <ac:spMkLst>
            <pc:docMk/>
            <pc:sldMk cId="1280951839" sldId="304"/>
            <ac:spMk id="3" creationId="{371BD8C1-2D1D-045C-E643-A96891BCDFD5}"/>
          </ac:spMkLst>
        </pc:spChg>
        <pc:picChg chg="add mod">
          <ac:chgData name="Emily Smuts (LST)" userId="97d757c5-d2f7-4290-b026-60958e8b0ecf" providerId="ADAL" clId="{8694DFE1-B376-44C0-AB02-C89DE1F28EC2}" dt="2026-04-22T08:42:05.250" v="633" actId="1076"/>
          <ac:picMkLst>
            <pc:docMk/>
            <pc:sldMk cId="1280951839" sldId="304"/>
            <ac:picMk id="5" creationId="{B79E32A7-15EA-5CCD-8074-3A486E5B386C}"/>
          </ac:picMkLst>
        </pc:picChg>
      </pc:sldChg>
      <pc:sldChg chg="del">
        <pc:chgData name="Emily Smuts (LST)" userId="97d757c5-d2f7-4290-b026-60958e8b0ecf" providerId="ADAL" clId="{8694DFE1-B376-44C0-AB02-C89DE1F28EC2}" dt="2026-04-21T09:06:41.990" v="487" actId="2696"/>
        <pc:sldMkLst>
          <pc:docMk/>
          <pc:sldMk cId="1510146727" sldId="306"/>
        </pc:sldMkLst>
      </pc:sldChg>
      <pc:sldChg chg="modSp mod">
        <pc:chgData name="Emily Smuts (LST)" userId="97d757c5-d2f7-4290-b026-60958e8b0ecf" providerId="ADAL" clId="{8694DFE1-B376-44C0-AB02-C89DE1F28EC2}" dt="2026-04-21T08:45:09.631" v="367" actId="20577"/>
        <pc:sldMkLst>
          <pc:docMk/>
          <pc:sldMk cId="4043003332" sldId="308"/>
        </pc:sldMkLst>
        <pc:spChg chg="mod">
          <ac:chgData name="Emily Smuts (LST)" userId="97d757c5-d2f7-4290-b026-60958e8b0ecf" providerId="ADAL" clId="{8694DFE1-B376-44C0-AB02-C89DE1F28EC2}" dt="2026-04-21T08:42:19.189" v="269" actId="20577"/>
          <ac:spMkLst>
            <pc:docMk/>
            <pc:sldMk cId="4043003332" sldId="308"/>
            <ac:spMk id="2" creationId="{BDC49A09-E8BE-94FC-E271-EAC1E187F7EA}"/>
          </ac:spMkLst>
        </pc:spChg>
        <pc:spChg chg="mod">
          <ac:chgData name="Emily Smuts (LST)" userId="97d757c5-d2f7-4290-b026-60958e8b0ecf" providerId="ADAL" clId="{8694DFE1-B376-44C0-AB02-C89DE1F28EC2}" dt="2026-04-21T08:45:09.631" v="367" actId="20577"/>
          <ac:spMkLst>
            <pc:docMk/>
            <pc:sldMk cId="4043003332" sldId="308"/>
            <ac:spMk id="3" creationId="{7E2C142A-A1CA-60B8-6501-5CC10642232B}"/>
          </ac:spMkLst>
        </pc:spChg>
      </pc:sldChg>
      <pc:sldChg chg="modSp mod">
        <pc:chgData name="Emily Smuts (LST)" userId="97d757c5-d2f7-4290-b026-60958e8b0ecf" providerId="ADAL" clId="{8694DFE1-B376-44C0-AB02-C89DE1F28EC2}" dt="2026-04-22T09:17:01.917" v="646" actId="27636"/>
        <pc:sldMkLst>
          <pc:docMk/>
          <pc:sldMk cId="2033685766" sldId="309"/>
        </pc:sldMkLst>
        <pc:spChg chg="mod">
          <ac:chgData name="Emily Smuts (LST)" userId="97d757c5-d2f7-4290-b026-60958e8b0ecf" providerId="ADAL" clId="{8694DFE1-B376-44C0-AB02-C89DE1F28EC2}" dt="2026-04-21T08:54:17.329" v="457" actId="20577"/>
          <ac:spMkLst>
            <pc:docMk/>
            <pc:sldMk cId="2033685766" sldId="309"/>
            <ac:spMk id="2" creationId="{6540A037-F161-E00A-213E-473F22BFB695}"/>
          </ac:spMkLst>
        </pc:spChg>
        <pc:spChg chg="mod">
          <ac:chgData name="Emily Smuts (LST)" userId="97d757c5-d2f7-4290-b026-60958e8b0ecf" providerId="ADAL" clId="{8694DFE1-B376-44C0-AB02-C89DE1F28EC2}" dt="2026-04-22T09:17:01.917" v="646" actId="27636"/>
          <ac:spMkLst>
            <pc:docMk/>
            <pc:sldMk cId="2033685766" sldId="309"/>
            <ac:spMk id="3" creationId="{E5F4BF6E-CC35-3BC7-310D-D263F2E0C951}"/>
          </ac:spMkLst>
        </pc:spChg>
      </pc:sldChg>
      <pc:sldChg chg="modSp new mod ord">
        <pc:chgData name="Emily Smuts (LST)" userId="97d757c5-d2f7-4290-b026-60958e8b0ecf" providerId="ADAL" clId="{8694DFE1-B376-44C0-AB02-C89DE1F28EC2}" dt="2026-04-21T08:32:34.640" v="158" actId="255"/>
        <pc:sldMkLst>
          <pc:docMk/>
          <pc:sldMk cId="1874074309" sldId="310"/>
        </pc:sldMkLst>
        <pc:spChg chg="mod">
          <ac:chgData name="Emily Smuts (LST)" userId="97d757c5-d2f7-4290-b026-60958e8b0ecf" providerId="ADAL" clId="{8694DFE1-B376-44C0-AB02-C89DE1F28EC2}" dt="2026-04-21T08:32:23.071" v="157" actId="14100"/>
          <ac:spMkLst>
            <pc:docMk/>
            <pc:sldMk cId="1874074309" sldId="310"/>
            <ac:spMk id="2" creationId="{E11DDE2F-4A47-150F-5DC4-AD0B0476DA82}"/>
          </ac:spMkLst>
        </pc:spChg>
        <pc:spChg chg="mod">
          <ac:chgData name="Emily Smuts (LST)" userId="97d757c5-d2f7-4290-b026-60958e8b0ecf" providerId="ADAL" clId="{8694DFE1-B376-44C0-AB02-C89DE1F28EC2}" dt="2026-04-21T08:32:34.640" v="158" actId="255"/>
          <ac:spMkLst>
            <pc:docMk/>
            <pc:sldMk cId="1874074309" sldId="310"/>
            <ac:spMk id="3" creationId="{00033C28-3EFD-CEEE-21F5-1188DCBEE10E}"/>
          </ac:spMkLst>
        </pc:spChg>
      </pc:sldChg>
      <pc:sldChg chg="addSp modSp add mod">
        <pc:chgData name="Emily Smuts (LST)" userId="97d757c5-d2f7-4290-b026-60958e8b0ecf" providerId="ADAL" clId="{8694DFE1-B376-44C0-AB02-C89DE1F28EC2}" dt="2026-04-21T09:07:02.998" v="489" actId="14100"/>
        <pc:sldMkLst>
          <pc:docMk/>
          <pc:sldMk cId="607118367" sldId="311"/>
        </pc:sldMkLst>
        <pc:spChg chg="mod">
          <ac:chgData name="Emily Smuts (LST)" userId="97d757c5-d2f7-4290-b026-60958e8b0ecf" providerId="ADAL" clId="{8694DFE1-B376-44C0-AB02-C89DE1F28EC2}" dt="2026-04-21T08:44:06.042" v="335"/>
          <ac:spMkLst>
            <pc:docMk/>
            <pc:sldMk cId="607118367" sldId="311"/>
            <ac:spMk id="2" creationId="{679EC776-28EF-E91A-998F-9971A0DCD7E0}"/>
          </ac:spMkLst>
        </pc:spChg>
        <pc:spChg chg="mod">
          <ac:chgData name="Emily Smuts (LST)" userId="97d757c5-d2f7-4290-b026-60958e8b0ecf" providerId="ADAL" clId="{8694DFE1-B376-44C0-AB02-C89DE1F28EC2}" dt="2026-04-21T08:44:13.167" v="338" actId="5793"/>
          <ac:spMkLst>
            <pc:docMk/>
            <pc:sldMk cId="607118367" sldId="311"/>
            <ac:spMk id="3" creationId="{E25D0E4C-26E6-D602-640F-EBDBE661F596}"/>
          </ac:spMkLst>
        </pc:spChg>
        <pc:picChg chg="add mod">
          <ac:chgData name="Emily Smuts (LST)" userId="97d757c5-d2f7-4290-b026-60958e8b0ecf" providerId="ADAL" clId="{8694DFE1-B376-44C0-AB02-C89DE1F28EC2}" dt="2026-04-21T09:07:02.998" v="489" actId="14100"/>
          <ac:picMkLst>
            <pc:docMk/>
            <pc:sldMk cId="607118367" sldId="311"/>
            <ac:picMk id="5" creationId="{1509B1B9-B325-1977-4D5D-15706FF24B44}"/>
          </ac:picMkLst>
        </pc:picChg>
      </pc:sldChg>
      <pc:sldChg chg="addSp delSp modSp new mod modAnim">
        <pc:chgData name="Emily Smuts (LST)" userId="97d757c5-d2f7-4290-b026-60958e8b0ecf" providerId="ADAL" clId="{8694DFE1-B376-44C0-AB02-C89DE1F28EC2}" dt="2026-04-21T09:20:51.856" v="574" actId="1076"/>
        <pc:sldMkLst>
          <pc:docMk/>
          <pc:sldMk cId="1895158610" sldId="312"/>
        </pc:sldMkLst>
        <pc:spChg chg="mod">
          <ac:chgData name="Emily Smuts (LST)" userId="97d757c5-d2f7-4290-b026-60958e8b0ecf" providerId="ADAL" clId="{8694DFE1-B376-44C0-AB02-C89DE1F28EC2}" dt="2026-04-21T09:20:49.451" v="573" actId="20577"/>
          <ac:spMkLst>
            <pc:docMk/>
            <pc:sldMk cId="1895158610" sldId="312"/>
            <ac:spMk id="2" creationId="{D8335498-226D-B206-B656-6A39070BDF34}"/>
          </ac:spMkLst>
        </pc:spChg>
        <pc:spChg chg="add del mod">
          <ac:chgData name="Emily Smuts (LST)" userId="97d757c5-d2f7-4290-b026-60958e8b0ecf" providerId="ADAL" clId="{8694DFE1-B376-44C0-AB02-C89DE1F28EC2}" dt="2026-04-21T09:17:52.189" v="548"/>
          <ac:spMkLst>
            <pc:docMk/>
            <pc:sldMk cId="1895158610" sldId="312"/>
            <ac:spMk id="6" creationId="{9C2988DC-57F4-2BCA-2A1B-E6B239137A54}"/>
          </ac:spMkLst>
        </pc:spChg>
        <pc:picChg chg="add del mod">
          <ac:chgData name="Emily Smuts (LST)" userId="97d757c5-d2f7-4290-b026-60958e8b0ecf" providerId="ADAL" clId="{8694DFE1-B376-44C0-AB02-C89DE1F28EC2}" dt="2026-04-21T09:14:30.787" v="543" actId="21"/>
          <ac:picMkLst>
            <pc:docMk/>
            <pc:sldMk cId="1895158610" sldId="312"/>
            <ac:picMk id="4" creationId="{3ED1E207-4EFF-5D29-72D4-89813A6E8625}"/>
          </ac:picMkLst>
        </pc:picChg>
        <pc:picChg chg="add del mod">
          <ac:chgData name="Emily Smuts (LST)" userId="97d757c5-d2f7-4290-b026-60958e8b0ecf" providerId="ADAL" clId="{8694DFE1-B376-44C0-AB02-C89DE1F28EC2}" dt="2026-04-21T09:18:36.960" v="551" actId="478"/>
          <ac:picMkLst>
            <pc:docMk/>
            <pc:sldMk cId="1895158610" sldId="312"/>
            <ac:picMk id="8" creationId="{41EF7276-6CC5-F5D0-7423-B93306F10C86}"/>
          </ac:picMkLst>
        </pc:picChg>
        <pc:picChg chg="add mod">
          <ac:chgData name="Emily Smuts (LST)" userId="97d757c5-d2f7-4290-b026-60958e8b0ecf" providerId="ADAL" clId="{8694DFE1-B376-44C0-AB02-C89DE1F28EC2}" dt="2026-04-21T09:20:51.856" v="574" actId="1076"/>
          <ac:picMkLst>
            <pc:docMk/>
            <pc:sldMk cId="1895158610" sldId="312"/>
            <ac:picMk id="9" creationId="{FF884E70-69BF-2F4E-DC3C-C379D52BABEC}"/>
          </ac:picMkLst>
        </pc:picChg>
      </pc:sldChg>
      <pc:sldChg chg="modSp new mod ord">
        <pc:chgData name="Emily Smuts (LST)" userId="97d757c5-d2f7-4290-b026-60958e8b0ecf" providerId="ADAL" clId="{8694DFE1-B376-44C0-AB02-C89DE1F28EC2}" dt="2026-04-21T09:24:34.224" v="600" actId="255"/>
        <pc:sldMkLst>
          <pc:docMk/>
          <pc:sldMk cId="3192589091" sldId="313"/>
        </pc:sldMkLst>
        <pc:spChg chg="mod">
          <ac:chgData name="Emily Smuts (LST)" userId="97d757c5-d2f7-4290-b026-60958e8b0ecf" providerId="ADAL" clId="{8694DFE1-B376-44C0-AB02-C89DE1F28EC2}" dt="2026-04-21T09:24:14.338" v="598" actId="20577"/>
          <ac:spMkLst>
            <pc:docMk/>
            <pc:sldMk cId="3192589091" sldId="313"/>
            <ac:spMk id="2" creationId="{10D68D46-132E-4918-97C8-A9898D113688}"/>
          </ac:spMkLst>
        </pc:spChg>
        <pc:spChg chg="mod">
          <ac:chgData name="Emily Smuts (LST)" userId="97d757c5-d2f7-4290-b026-60958e8b0ecf" providerId="ADAL" clId="{8694DFE1-B376-44C0-AB02-C89DE1F28EC2}" dt="2026-04-21T09:24:34.224" v="600" actId="255"/>
          <ac:spMkLst>
            <pc:docMk/>
            <pc:sldMk cId="3192589091" sldId="313"/>
            <ac:spMk id="3" creationId="{4B41B52F-C379-DC6F-F496-A781A2CEA757}"/>
          </ac:spMkLst>
        </pc:spChg>
      </pc:sldChg>
      <pc:sldChg chg="modSp add mod">
        <pc:chgData name="Emily Smuts (LST)" userId="97d757c5-d2f7-4290-b026-60958e8b0ecf" providerId="ADAL" clId="{8694DFE1-B376-44C0-AB02-C89DE1F28EC2}" dt="2026-04-22T08:29:44.720" v="620" actId="14100"/>
        <pc:sldMkLst>
          <pc:docMk/>
          <pc:sldMk cId="674533521" sldId="314"/>
        </pc:sldMkLst>
        <pc:spChg chg="mod">
          <ac:chgData name="Emily Smuts (LST)" userId="97d757c5-d2f7-4290-b026-60958e8b0ecf" providerId="ADAL" clId="{8694DFE1-B376-44C0-AB02-C89DE1F28EC2}" dt="2026-04-22T08:28:52.272" v="612" actId="20577"/>
          <ac:spMkLst>
            <pc:docMk/>
            <pc:sldMk cId="674533521" sldId="314"/>
            <ac:spMk id="2" creationId="{D77EB03C-AF56-E5AD-DCC9-A80DD3C7CE1F}"/>
          </ac:spMkLst>
        </pc:spChg>
        <pc:spChg chg="mod">
          <ac:chgData name="Emily Smuts (LST)" userId="97d757c5-d2f7-4290-b026-60958e8b0ecf" providerId="ADAL" clId="{8694DFE1-B376-44C0-AB02-C89DE1F28EC2}" dt="2026-04-22T08:29:44.720" v="620" actId="14100"/>
          <ac:spMkLst>
            <pc:docMk/>
            <pc:sldMk cId="674533521" sldId="314"/>
            <ac:spMk id="3" creationId="{0381BDD3-DF38-914E-DA02-6797CEF7466D}"/>
          </ac:spMkLst>
        </pc:spChg>
      </pc:sldChg>
      <pc:sldChg chg="modSp add mod">
        <pc:chgData name="Emily Smuts (LST)" userId="97d757c5-d2f7-4290-b026-60958e8b0ecf" providerId="ADAL" clId="{8694DFE1-B376-44C0-AB02-C89DE1F28EC2}" dt="2026-04-22T08:28:38.797" v="611" actId="255"/>
        <pc:sldMkLst>
          <pc:docMk/>
          <pc:sldMk cId="2660975433" sldId="315"/>
        </pc:sldMkLst>
        <pc:spChg chg="mod">
          <ac:chgData name="Emily Smuts (LST)" userId="97d757c5-d2f7-4290-b026-60958e8b0ecf" providerId="ADAL" clId="{8694DFE1-B376-44C0-AB02-C89DE1F28EC2}" dt="2026-04-22T08:27:48.570" v="605" actId="20577"/>
          <ac:spMkLst>
            <pc:docMk/>
            <pc:sldMk cId="2660975433" sldId="315"/>
            <ac:spMk id="2" creationId="{D427BCBA-F67B-BCEB-F6B2-37A3C96760BA}"/>
          </ac:spMkLst>
        </pc:spChg>
        <pc:spChg chg="mod">
          <ac:chgData name="Emily Smuts (LST)" userId="97d757c5-d2f7-4290-b026-60958e8b0ecf" providerId="ADAL" clId="{8694DFE1-B376-44C0-AB02-C89DE1F28EC2}" dt="2026-04-22T08:28:38.797" v="611" actId="255"/>
          <ac:spMkLst>
            <pc:docMk/>
            <pc:sldMk cId="2660975433" sldId="315"/>
            <ac:spMk id="3" creationId="{BDC13267-57EF-A123-35A6-9FD6DA343850}"/>
          </ac:spMkLst>
        </pc:spChg>
      </pc:sldChg>
      <pc:sldChg chg="add">
        <pc:chgData name="Emily Smuts (LST)" userId="97d757c5-d2f7-4290-b026-60958e8b0ecf" providerId="ADAL" clId="{8694DFE1-B376-44C0-AB02-C89DE1F28EC2}" dt="2026-04-22T08:32:10.187" v="621" actId="2890"/>
        <pc:sldMkLst>
          <pc:docMk/>
          <pc:sldMk cId="980471488" sldId="316"/>
        </pc:sldMkLst>
      </pc:sldChg>
      <pc:sldChg chg="modSp add mod">
        <pc:chgData name="Emily Smuts (LST)" userId="97d757c5-d2f7-4290-b026-60958e8b0ecf" providerId="ADAL" clId="{8694DFE1-B376-44C0-AB02-C89DE1F28EC2}" dt="2026-04-22T09:37:22.738" v="664" actId="20577"/>
        <pc:sldMkLst>
          <pc:docMk/>
          <pc:sldMk cId="2160898572" sldId="317"/>
        </pc:sldMkLst>
        <pc:spChg chg="mod">
          <ac:chgData name="Emily Smuts (LST)" userId="97d757c5-d2f7-4290-b026-60958e8b0ecf" providerId="ADAL" clId="{8694DFE1-B376-44C0-AB02-C89DE1F28EC2}" dt="2026-04-22T09:37:18.480" v="663" actId="20577"/>
          <ac:spMkLst>
            <pc:docMk/>
            <pc:sldMk cId="2160898572" sldId="317"/>
            <ac:spMk id="2" creationId="{9B666BD5-4E39-A43F-26EE-B26C7E52F2CD}"/>
          </ac:spMkLst>
        </pc:spChg>
        <pc:spChg chg="mod">
          <ac:chgData name="Emily Smuts (LST)" userId="97d757c5-d2f7-4290-b026-60958e8b0ecf" providerId="ADAL" clId="{8694DFE1-B376-44C0-AB02-C89DE1F28EC2}" dt="2026-04-22T09:37:22.738" v="664" actId="20577"/>
          <ac:spMkLst>
            <pc:docMk/>
            <pc:sldMk cId="2160898572" sldId="317"/>
            <ac:spMk id="3" creationId="{74882C18-93C9-FF8F-6D3C-4FCDCAA75F35}"/>
          </ac:spMkLst>
        </pc:spChg>
      </pc:sldChg>
      <pc:sldChg chg="modSp add mod ord">
        <pc:chgData name="Emily Smuts (LST)" userId="97d757c5-d2f7-4290-b026-60958e8b0ecf" providerId="ADAL" clId="{8694DFE1-B376-44C0-AB02-C89DE1F28EC2}" dt="2026-04-22T09:38:05.521" v="685" actId="20577"/>
        <pc:sldMkLst>
          <pc:docMk/>
          <pc:sldMk cId="482135304" sldId="318"/>
        </pc:sldMkLst>
        <pc:spChg chg="mod">
          <ac:chgData name="Emily Smuts (LST)" userId="97d757c5-d2f7-4290-b026-60958e8b0ecf" providerId="ADAL" clId="{8694DFE1-B376-44C0-AB02-C89DE1F28EC2}" dt="2026-04-22T09:38:05.521" v="685" actId="20577"/>
          <ac:spMkLst>
            <pc:docMk/>
            <pc:sldMk cId="482135304" sldId="318"/>
            <ac:spMk id="2" creationId="{8840D802-6D67-F704-0D9A-0B6CE56498F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92BB6-C42B-4FD9-918E-2E600CB480B8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4D44C-C3B5-4E7E-A1CB-645E8BEB8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59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4/22/2026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4/22/2026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4/22/2026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4/22/2026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4/22/2026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mFuWmzeiDs?feature=oembe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lstonline.ac.uk/vle/course/view.php?id=269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DDE2F-4A47-150F-5DC4-AD0B0476D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8825658" cy="2573594"/>
          </a:xfrm>
        </p:spPr>
        <p:txBody>
          <a:bodyPr/>
          <a:lstStyle/>
          <a:p>
            <a:r>
              <a:rPr lang="en-GB" dirty="0"/>
              <a:t>Making the application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033C28-3EFD-CEEE-21F5-1188DCBEE1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Unmissable CVs and engaging interviews</a:t>
            </a:r>
          </a:p>
        </p:txBody>
      </p:sp>
    </p:spTree>
    <p:extLst>
      <p:ext uri="{BB962C8B-B14F-4D97-AF65-F5344CB8AC3E}">
        <p14:creationId xmlns:p14="http://schemas.microsoft.com/office/powerpoint/2010/main" val="1874074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7C922-5567-826A-802D-D2431D0D7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C3698-FD50-0B18-99F8-21F84B6A8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386650" cy="1241171"/>
          </a:xfrm>
        </p:spPr>
        <p:txBody>
          <a:bodyPr/>
          <a:lstStyle/>
          <a:p>
            <a:r>
              <a:rPr lang="en-GB" b="1"/>
              <a:t>GROUP WORK:</a:t>
            </a:r>
            <a:br>
              <a:rPr lang="en-GB" b="1"/>
            </a:br>
            <a:r>
              <a:rPr lang="en-GB" b="1"/>
              <a:t>Review CV against Job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21A49-5442-6BD7-390B-F54C91A33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843790"/>
            <a:ext cx="8946541" cy="44046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3200" b="1" dirty="0"/>
              <a:t>CV heading: personal information</a:t>
            </a:r>
          </a:p>
          <a:p>
            <a:r>
              <a:rPr lang="en-GB" sz="3200" b="1" dirty="0"/>
              <a:t>Personal Statement</a:t>
            </a:r>
          </a:p>
          <a:p>
            <a:r>
              <a:rPr lang="en-GB" sz="3200" b="1" dirty="0"/>
              <a:t>Key Skills</a:t>
            </a:r>
          </a:p>
          <a:p>
            <a:r>
              <a:rPr lang="en-GB" sz="3200" b="1" dirty="0"/>
              <a:t>How well CV meets Job Tasks</a:t>
            </a:r>
          </a:p>
          <a:p>
            <a:r>
              <a:rPr lang="en-GB" sz="3200" b="1" dirty="0"/>
              <a:t>How well CV meets Ideal Candidate</a:t>
            </a:r>
          </a:p>
          <a:p>
            <a:r>
              <a:rPr lang="en-GB" sz="3200" b="1" dirty="0"/>
              <a:t>Work Experience/Education</a:t>
            </a:r>
          </a:p>
          <a:p>
            <a:r>
              <a:rPr lang="en-GB" sz="3200" b="1" dirty="0"/>
              <a:t>Formatting/Presentation</a:t>
            </a:r>
            <a:endParaRPr lang="en-GB" sz="4000" dirty="0"/>
          </a:p>
          <a:p>
            <a:pPr>
              <a:buClr>
                <a:srgbClr val="8AD0D6"/>
              </a:buClr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0471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35498-226D-B206-B656-6A39070BD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Ken Benjamin,</a:t>
            </a:r>
            <a:br>
              <a:rPr lang="en-GB" dirty="0"/>
            </a:br>
            <a:r>
              <a:rPr lang="en-GB" dirty="0"/>
              <a:t>LICC</a:t>
            </a:r>
          </a:p>
        </p:txBody>
      </p:sp>
      <p:pic>
        <p:nvPicPr>
          <p:cNvPr id="9" name="Vid2 SM cut">
            <a:hlinkClick r:id="" action="ppaction://media"/>
            <a:extLst>
              <a:ext uri="{FF2B5EF4-FFF2-40B4-BE49-F238E27FC236}">
                <a16:creationId xmlns:a16="http://schemas.microsoft.com/office/drawing/2014/main" id="{FF884E70-69BF-2F4E-DC3C-C379D52BAB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45785" y="-15240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5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69DB3-3EAE-AC48-37A7-0A32D2A71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0D802-6D67-F704-0D9A-0B6CE5649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8825658" cy="2573594"/>
          </a:xfrm>
        </p:spPr>
        <p:txBody>
          <a:bodyPr/>
          <a:lstStyle/>
          <a:p>
            <a:r>
              <a:rPr lang="en-GB" dirty="0"/>
              <a:t>An </a:t>
            </a:r>
            <a:r>
              <a:rPr lang="en-GB"/>
              <a:t>engaging interview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DE220-B7E3-D5AA-3ED2-9D9826DF9D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82135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BC411-5870-B27C-D64F-CFCBED152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AB23D-0645-DEA5-2666-C97747AEA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Interview: ‘Tell us about you’ question</a:t>
            </a:r>
          </a:p>
        </p:txBody>
      </p:sp>
      <p:pic>
        <p:nvPicPr>
          <p:cNvPr id="6" name="Online Media 5" title="How to Answer: Tell Me About Yourself.">
            <a:hlinkClick r:id="" action="ppaction://media"/>
            <a:extLst>
              <a:ext uri="{FF2B5EF4-FFF2-40B4-BE49-F238E27FC236}">
                <a16:creationId xmlns:a16="http://schemas.microsoft.com/office/drawing/2014/main" id="{E40DD2C6-C14C-5EB4-968D-750FA00CA58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63725" y="2108394"/>
            <a:ext cx="7426325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1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07F34-5732-45D0-96C4-9964A7EF2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Use STARR method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A70D40C-3D67-43D9-AB6E-1AB88506A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304287"/>
            <a:ext cx="9989277" cy="49441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570D08-0F1C-E2E8-82FA-C7C5D8A15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859" y="1304287"/>
            <a:ext cx="6769496" cy="505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3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37988-3487-6234-638E-3A4E20723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FB733-DE32-A4A9-C775-5117ED910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Competency-based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BBA4B-37D3-7AA4-A2D2-BC9D4EC84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tabLst>
                <a:tab pos="457200" algn="l"/>
              </a:tabLst>
            </a:pPr>
            <a:r>
              <a:rPr lang="en-GB" sz="4000">
                <a:effectLst/>
                <a:latin typeface="Calibri"/>
                <a:ea typeface="Calibri"/>
                <a:cs typeface="Times New Roman"/>
              </a:rPr>
              <a:t>1) Tell us about a time you </a:t>
            </a:r>
            <a:r>
              <a:rPr lang="en-GB" sz="4000">
                <a:latin typeface="Calibri"/>
                <a:ea typeface="Calibri"/>
                <a:cs typeface="Times New Roman"/>
              </a:rPr>
              <a:t>successfully led</a:t>
            </a:r>
            <a:r>
              <a:rPr lang="en-GB" sz="4000">
                <a:effectLst/>
                <a:latin typeface="Calibri"/>
                <a:ea typeface="Calibri"/>
                <a:cs typeface="Times New Roman"/>
              </a:rPr>
              <a:t> or </a:t>
            </a:r>
            <a:r>
              <a:rPr lang="en-GB" sz="4000">
                <a:latin typeface="Calibri"/>
                <a:ea typeface="Calibri"/>
                <a:cs typeface="Times New Roman"/>
              </a:rPr>
              <a:t>contributed to </a:t>
            </a:r>
            <a:r>
              <a:rPr lang="en-GB" sz="4000">
                <a:effectLst/>
                <a:latin typeface="Calibri"/>
                <a:ea typeface="Calibri"/>
                <a:cs typeface="Times New Roman"/>
              </a:rPr>
              <a:t>a team</a:t>
            </a:r>
          </a:p>
          <a:p>
            <a:pPr marL="457200" lvl="0" indent="-457200">
              <a:buAutoNum type="arabicParenR"/>
              <a:tabLst>
                <a:tab pos="457200" algn="l"/>
              </a:tabLst>
            </a:pPr>
            <a:endParaRPr lang="en-GB" sz="4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457200" algn="l"/>
              </a:tabLst>
            </a:pPr>
            <a:r>
              <a:rPr lang="en-GB" sz="4000">
                <a:effectLst/>
                <a:latin typeface="Calibri"/>
                <a:ea typeface="Calibri"/>
                <a:cs typeface="Times New Roman"/>
              </a:rPr>
              <a:t>2) Tell us about a time when you </a:t>
            </a:r>
            <a:r>
              <a:rPr lang="en-GB" sz="4000">
                <a:latin typeface="Calibri"/>
                <a:ea typeface="Calibri"/>
                <a:cs typeface="Times New Roman"/>
              </a:rPr>
              <a:t>negotiated a good outcome</a:t>
            </a:r>
            <a:endParaRPr lang="en-GB" sz="4000">
              <a:effectLst/>
              <a:latin typeface="Calibri"/>
              <a:ea typeface="Calibri"/>
              <a:cs typeface="Times New Roman" panose="02020603050405020304" pitchFamily="18" charset="0"/>
            </a:endParaRP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526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68D46-132E-4918-97C8-A9898D11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mistakes to avoid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1B52F-C379-DC6F-F496-A781A2CEA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z="3600" dirty="0"/>
              <a:t>Sending generic CVs </a:t>
            </a:r>
            <a:endParaRPr lang="en-GB" sz="3600" dirty="0"/>
          </a:p>
          <a:p>
            <a:pPr lvl="0"/>
            <a:r>
              <a:rPr lang="en-AU" sz="3600" dirty="0"/>
              <a:t>Not answering the question </a:t>
            </a:r>
            <a:endParaRPr lang="en-GB" sz="3600" dirty="0"/>
          </a:p>
          <a:p>
            <a:pPr lvl="0"/>
            <a:r>
              <a:rPr lang="en-AU" sz="3600" dirty="0"/>
              <a:t>Weak examples (“I’m hardworking”) with no specifics/evidence</a:t>
            </a:r>
            <a:endParaRPr lang="en-GB" sz="3600" dirty="0"/>
          </a:p>
          <a:p>
            <a:pPr lvl="0"/>
            <a:r>
              <a:rPr lang="en-AU" sz="3600" dirty="0"/>
              <a:t>Poor research on company </a:t>
            </a:r>
            <a:endParaRPr lang="en-GB" sz="3600" dirty="0"/>
          </a:p>
          <a:p>
            <a:pPr lvl="0"/>
            <a:r>
              <a:rPr lang="en-AU" sz="3600" dirty="0"/>
              <a:t>Lack of confidence / preparation </a:t>
            </a:r>
            <a:endParaRPr lang="en-GB" sz="36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2589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07F34-5732-45D0-96C4-9964A7EF2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LST vocational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FAFAC-2D74-43C9-A265-09370790D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3600" dirty="0"/>
              <a:t>1-1 support:</a:t>
            </a:r>
            <a:endParaRPr lang="en-US" dirty="0"/>
          </a:p>
          <a:p>
            <a:pPr lvl="1">
              <a:buClr>
                <a:srgbClr val="8AD0D6"/>
              </a:buClr>
              <a:buFont typeface="Courier New" charset="2"/>
              <a:buChar char="o"/>
            </a:pPr>
            <a:r>
              <a:rPr lang="en-GB" sz="3400" dirty="0"/>
              <a:t>vocational guidance</a:t>
            </a:r>
            <a:endParaRPr lang="en-GB" dirty="0"/>
          </a:p>
          <a:p>
            <a:pPr lvl="1">
              <a:buFont typeface="Courier New" charset="2"/>
              <a:buChar char="o"/>
            </a:pPr>
            <a:r>
              <a:rPr lang="en-GB" sz="3400" dirty="0"/>
              <a:t>CV /covering letter review</a:t>
            </a:r>
          </a:p>
          <a:p>
            <a:pPr lvl="1">
              <a:buFont typeface="Courier New" charset="2"/>
              <a:buChar char="o"/>
            </a:pPr>
            <a:r>
              <a:rPr lang="en-GB" sz="3400" dirty="0"/>
              <a:t>mock interviews</a:t>
            </a:r>
          </a:p>
          <a:p>
            <a:r>
              <a:rPr lang="en-GB" sz="3600" dirty="0">
                <a:hlinkClick r:id="rId2"/>
              </a:rPr>
              <a:t>VLE resources</a:t>
            </a:r>
            <a:endParaRPr lang="en-GB" sz="3600" dirty="0"/>
          </a:p>
          <a:p>
            <a:r>
              <a:rPr lang="en-GB" sz="3600" dirty="0" err="1"/>
              <a:t>Almabase</a:t>
            </a:r>
            <a:r>
              <a:rPr lang="en-GB" sz="3600" dirty="0"/>
              <a:t> live job ads</a:t>
            </a:r>
          </a:p>
        </p:txBody>
      </p:sp>
    </p:spTree>
    <p:extLst>
      <p:ext uri="{BB962C8B-B14F-4D97-AF65-F5344CB8AC3E}">
        <p14:creationId xmlns:p14="http://schemas.microsoft.com/office/powerpoint/2010/main" val="375052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3A468-B16A-B956-A4D8-524B326F0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66BD5-4E39-A43F-26EE-B26C7E52F2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8825658" cy="2573594"/>
          </a:xfrm>
        </p:spPr>
        <p:txBody>
          <a:bodyPr/>
          <a:lstStyle/>
          <a:p>
            <a:r>
              <a:rPr lang="en-GB" dirty="0"/>
              <a:t>An unmissable CV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882C18-93C9-FF8F-6D3C-4FCDCAA75F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160898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49A09-E8BE-94FC-E271-EAC1E187F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CV TYPES: COMPETENCY-BASED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C142A-A1CA-60B8-6501-5CC106422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pPr marL="0" indent="0">
              <a:buNone/>
            </a:pPr>
            <a:r>
              <a:rPr lang="en-GB" b="1" dirty="0"/>
              <a:t>Personal Statement	Education 			Relevant Skills: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pPr marL="0" indent="0">
              <a:buNone/>
            </a:pPr>
            <a:r>
              <a:rPr lang="en-GB" b="1" dirty="0"/>
              <a:t>-Statistical Analysis	-Communication &amp; Leadership    -Organisation</a:t>
            </a:r>
          </a:p>
          <a:p>
            <a:pPr marL="0" indent="0">
              <a:buNone/>
            </a:pPr>
            <a:r>
              <a:rPr lang="en-GB" b="1" dirty="0"/>
              <a:t>-Problem-Solving		-Teamwork		- Initiative &amp; Adaptability</a:t>
            </a:r>
            <a:endParaRPr lang="en-GB" dirty="0"/>
          </a:p>
          <a:p>
            <a:pPr marL="0" lv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 </a:t>
            </a:r>
            <a:r>
              <a:rPr lang="en-GB" b="1" dirty="0"/>
              <a:t>Work Experience		Volunteering	Additional qualifications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pPr marL="0" indent="0">
              <a:buNone/>
            </a:pPr>
            <a:r>
              <a:rPr lang="en-GB" b="1" dirty="0"/>
              <a:t>Hobbies/Interests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3003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2D50C-A088-B37E-ECF6-BDDB8EC2E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EC776-28EF-E91A-998F-9971A0DCD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CV TYPES: </a:t>
            </a:r>
            <a:r>
              <a:rPr lang="en-GB" sz="4000" dirty="0"/>
              <a:t>Reverse chronological</a:t>
            </a:r>
            <a:br>
              <a:rPr lang="en-GB" sz="4000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D0E4C-26E6-D602-640F-EBDBE661F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6435" y="2209801"/>
            <a:ext cx="8946541" cy="4195481"/>
          </a:xfrm>
        </p:spPr>
        <p:txBody>
          <a:bodyPr/>
          <a:lstStyle/>
          <a:p>
            <a:endParaRPr lang="en-GB" dirty="0"/>
          </a:p>
          <a:p>
            <a:pPr marL="0" indent="0">
              <a:buNone/>
            </a:pPr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09B1B9-B325-1977-4D5D-15706FF24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107" y="1239520"/>
            <a:ext cx="3852077" cy="544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18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29DD0-384D-188C-43D2-65FF0F615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0A037-F161-E00A-213E-473F22BFB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Creating an unmissable 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4BF6E-CC35-3BC7-310D-D263F2E0C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  <a:p>
            <a:r>
              <a:rPr lang="en-GB" sz="4400" dirty="0"/>
              <a:t>Clear, simple format (word)</a:t>
            </a:r>
          </a:p>
          <a:p>
            <a:r>
              <a:rPr lang="en-GB" sz="4400" dirty="0"/>
              <a:t>Match requirements of JD</a:t>
            </a:r>
          </a:p>
          <a:p>
            <a:r>
              <a:rPr lang="en-GB" sz="4400" dirty="0"/>
              <a:t>Create differential</a:t>
            </a:r>
          </a:p>
          <a:p>
            <a:r>
              <a:rPr lang="en-GB" sz="4400" dirty="0"/>
              <a:t>Demonstrate skills: impact, not duties</a:t>
            </a:r>
          </a:p>
          <a:p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033685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CFAB0-1AAF-2C26-031F-750CF03AE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B1A0B-4E29-A7B7-F983-260027F99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Personal Statement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E8419-D9AF-E104-185E-95FBE55E1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3200"/>
              <a:t>Sales pitch/ personal brand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3200"/>
              <a:t>main achievements, skills, qualities and experience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3200"/>
              <a:t>Be 3-dimensional: academic, work/ministry and extra-curricular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3200"/>
              <a:t>Build in response to Job Description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3200"/>
              <a:t>Write last</a:t>
            </a:r>
          </a:p>
        </p:txBody>
      </p:sp>
    </p:spTree>
    <p:extLst>
      <p:ext uri="{BB962C8B-B14F-4D97-AF65-F5344CB8AC3E}">
        <p14:creationId xmlns:p14="http://schemas.microsoft.com/office/powerpoint/2010/main" val="1885514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40158-9FAF-6729-0CB1-1F38556D1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7BCBA-F67B-BCEB-F6B2-37A3C9676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Personal Statement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13267-57EF-A123-35A6-9FD6DA343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258530"/>
            <a:ext cx="8946541" cy="498987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AU" sz="3200" i="1" dirty="0"/>
              <a:t>I am a hardworking individual with good communication skills who can adapt to any work environment. I’m flexible </a:t>
            </a:r>
            <a:r>
              <a:rPr lang="en-AU" sz="3200" i="1" dirty="0" err="1"/>
              <a:t>adaptible</a:t>
            </a:r>
            <a:r>
              <a:rPr lang="en-AU" sz="3200" i="1" dirty="0"/>
              <a:t> and self-motivated, able to work as an individual or as part of a team.  I am reliable, punctual and well organised. I am a quick learner, seeking to learn new skills and develop my existing skills while contributing to the success of a reputable organization such as XX.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660975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E3294-F945-3EBB-CB96-44D961600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EB03C-AF56-E5AD-DCC9-A80DD3C7C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Personal Statement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1BDD3-DF38-914E-DA02-6797CEF74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1" y="1278194"/>
            <a:ext cx="9576619" cy="497020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AU" sz="3600" i="1" dirty="0"/>
              <a:t>High-achieving Education Studies graduate with practical experience working as an Employability Adviser during a recent placement at XX. Confident supporting students and graduates to find employment. Good knowledge of job-searching, applications, CVs, cover letters, interviews and assessments.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674533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61DFA-9470-89CA-4F49-968D88E80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F1EDD-BB3C-B6C5-5498-EC02356EA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386650" cy="1241171"/>
          </a:xfrm>
        </p:spPr>
        <p:txBody>
          <a:bodyPr/>
          <a:lstStyle/>
          <a:p>
            <a:r>
              <a:rPr lang="en-GB" b="1" dirty="0"/>
              <a:t>Review CV against Job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BD8C1-2D1D-045C-E643-A96891BCD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843790"/>
            <a:ext cx="8946541" cy="440460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8AD0D6"/>
              </a:buClr>
            </a:pPr>
            <a:endParaRPr lang="en-GB" dirty="0"/>
          </a:p>
          <a:p>
            <a:pPr>
              <a:buClr>
                <a:srgbClr val="8AD0D6"/>
              </a:buClr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9E32A7-15EA-5CCD-8074-3A486E5B3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481" y="2082904"/>
            <a:ext cx="4463997" cy="446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518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53bbf22-9828-48ab-8781-2b14b96c1edb">
      <UserInfo>
        <DisplayName>Nikolaos Souvlakis</DisplayName>
        <AccountId>358</AccountId>
        <AccountType/>
      </UserInfo>
      <UserInfo>
        <DisplayName>Joan Cartledge</DisplayName>
        <AccountId>4232</AccountId>
        <AccountType/>
      </UserInfo>
    </SharedWithUsers>
    <lcf76f155ced4ddcb4097134ff3c332f xmlns="4fc9296c-9549-4663-8b0a-06817b07017e">
      <Terms xmlns="http://schemas.microsoft.com/office/infopath/2007/PartnerControls"/>
    </lcf76f155ced4ddcb4097134ff3c332f>
    <TaxCatchAll xmlns="953bbf22-9828-48ab-8781-2b14b96c1ed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34ACA05B521741B9DCAFB7EA56D3FC" ma:contentTypeVersion="18" ma:contentTypeDescription="Create a new document." ma:contentTypeScope="" ma:versionID="9b0ebe9326839ed001d1ee79477d8317">
  <xsd:schema xmlns:xsd="http://www.w3.org/2001/XMLSchema" xmlns:xs="http://www.w3.org/2001/XMLSchema" xmlns:p="http://schemas.microsoft.com/office/2006/metadata/properties" xmlns:ns2="4fc9296c-9549-4663-8b0a-06817b07017e" xmlns:ns3="953bbf22-9828-48ab-8781-2b14b96c1edb" targetNamespace="http://schemas.microsoft.com/office/2006/metadata/properties" ma:root="true" ma:fieldsID="53f6f1ccad2e651054b07e43364f94d6" ns2:_="" ns3:_="">
    <xsd:import namespace="4fc9296c-9549-4663-8b0a-06817b07017e"/>
    <xsd:import namespace="953bbf22-9828-48ab-8781-2b14b96c1e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c9296c-9549-4663-8b0a-06817b0701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abf19a-07e3-468b-92db-52e8d1da4d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3bbf22-9828-48ab-8781-2b14b96c1ed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2ed186d-c120-429c-8888-d189b6cea9b6}" ma:internalName="TaxCatchAll" ma:showField="CatchAllData" ma:web="953bbf22-9828-48ab-8781-2b14b96c1e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95BBE3-057B-4257-8CD7-DC4D61EAFB96}">
  <ds:schemaRefs>
    <ds:schemaRef ds:uri="4fc9296c-9549-4663-8b0a-06817b07017e"/>
    <ds:schemaRef ds:uri="953bbf22-9828-48ab-8781-2b14b96c1ed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E1BECF6-D37D-4D7A-A6D0-BCBE74D918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c9296c-9549-4663-8b0a-06817b07017e"/>
    <ds:schemaRef ds:uri="953bbf22-9828-48ab-8781-2b14b96c1e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81DC19-94C3-4912-90F7-1A9C7CA0D4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393</Words>
  <Application>Microsoft Office PowerPoint</Application>
  <PresentationFormat>Widescreen</PresentationFormat>
  <Paragraphs>60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Century Gothic</vt:lpstr>
      <vt:lpstr>Courier New</vt:lpstr>
      <vt:lpstr>Wingdings</vt:lpstr>
      <vt:lpstr>Wingdings 3</vt:lpstr>
      <vt:lpstr>Ion</vt:lpstr>
      <vt:lpstr>Making the application </vt:lpstr>
      <vt:lpstr>An unmissable CV</vt:lpstr>
      <vt:lpstr>CV TYPES: COMPETENCY-BASED</vt:lpstr>
      <vt:lpstr>CV TYPES: Reverse chronological </vt:lpstr>
      <vt:lpstr>Creating an unmissable CV</vt:lpstr>
      <vt:lpstr>Personal Statement elements</vt:lpstr>
      <vt:lpstr>Personal Statement 1</vt:lpstr>
      <vt:lpstr>Personal Statement 2</vt:lpstr>
      <vt:lpstr>Review CV against Job Description</vt:lpstr>
      <vt:lpstr>GROUP WORK: Review CV against Job Description</vt:lpstr>
      <vt:lpstr>Ken Benjamin, LICC</vt:lpstr>
      <vt:lpstr>An engaging interview</vt:lpstr>
      <vt:lpstr>Interview: ‘Tell us about you’ question</vt:lpstr>
      <vt:lpstr>Use STARR method</vt:lpstr>
      <vt:lpstr>Competency-based questions</vt:lpstr>
      <vt:lpstr>Top mistakes to avoid</vt:lpstr>
      <vt:lpstr>LST vocational support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Vocations Workshop I  Preparing to Serve</dc:title>
  <dc:creator>emily.smuts</dc:creator>
  <cp:lastModifiedBy>Emily Smuts (LST)</cp:lastModifiedBy>
  <cp:revision>1</cp:revision>
  <dcterms:modified xsi:type="dcterms:W3CDTF">2026-04-22T09:38:10Z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0x010100D634ACA05B521741B9DCAFB7EA56D3FC</vt:lpwstr>
  </property>
  <property fmtid="{D5CDD505-2E9C-101B-9397-08002B2CF9AE}" pid="3" name="AuthorIds_UIVersion_4096">
    <vt:lpwstr>16</vt:lpwstr>
  </property>
  <property fmtid="{D5CDD505-2E9C-101B-9397-08002B2CF9AE}" pid="4" name="MediaServiceImageTags">
    <vt:lpwstr/>
  </property>
</Properties>
</file>