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86" r:id="rId6"/>
    <p:sldId id="287" r:id="rId7"/>
    <p:sldId id="298" r:id="rId8"/>
    <p:sldId id="282" r:id="rId9"/>
    <p:sldId id="295" r:id="rId10"/>
    <p:sldId id="296" r:id="rId11"/>
    <p:sldId id="297" r:id="rId12"/>
    <p:sldId id="291" r:id="rId13"/>
    <p:sldId id="292" r:id="rId14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0EC8A6-CA8B-468A-BC29-5437C992EB75}" v="3" dt="2026-03-16T11:24:39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9" d="100"/>
          <a:sy n="39" d="100"/>
        </p:scale>
        <p:origin x="149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4FDC8-EB09-4083-AB9F-D5C26E2DA8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br>
              <a:rPr lang="en-US" dirty="0">
                <a:solidFill>
                  <a:schemeClr val="tx1"/>
                </a:solidFill>
                <a:latin typeface="+mj-ea"/>
                <a:cs typeface="+mj-ea"/>
              </a:rPr>
            </a:br>
            <a:br>
              <a:rPr lang="en-US" dirty="0">
                <a:solidFill>
                  <a:schemeClr val="tx1"/>
                </a:solidFill>
                <a:latin typeface="+mj-ea"/>
                <a:cs typeface="+mj-ea"/>
              </a:rPr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17D066-B4EC-40AF-92EB-F24DF97CF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59" y="5700657"/>
            <a:ext cx="8825658" cy="861420"/>
          </a:xfrm>
        </p:spPr>
        <p:txBody>
          <a:bodyPr/>
          <a:lstStyle/>
          <a:p>
            <a:r>
              <a:rPr lang="en-GB" dirty="0"/>
              <a:t>London School of Theology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D3A8E5-9772-C33D-53F3-34CC70ECE858}"/>
              </a:ext>
            </a:extLst>
          </p:cNvPr>
          <p:cNvSpPr txBox="1"/>
          <p:nvPr/>
        </p:nvSpPr>
        <p:spPr>
          <a:xfrm>
            <a:off x="1852246" y="1819928"/>
            <a:ext cx="81283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Knowing yourself, </a:t>
            </a:r>
          </a:p>
          <a:p>
            <a:r>
              <a:rPr lang="en-GB" sz="5400" b="1" dirty="0"/>
              <a:t>Understanding what you bring</a:t>
            </a:r>
          </a:p>
        </p:txBody>
      </p:sp>
    </p:spTree>
    <p:extLst>
      <p:ext uri="{BB962C8B-B14F-4D97-AF65-F5344CB8AC3E}">
        <p14:creationId xmlns:p14="http://schemas.microsoft.com/office/powerpoint/2010/main" val="1452780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CD70-1289-4877-A657-CD62F48DB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FURTHER EMPLOYABILITY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FBEBB-FC05-4C11-806E-C1EB1C241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194239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Calibri" charset="2"/>
              <a:buChar char="-"/>
            </a:pPr>
            <a:r>
              <a:rPr lang="en-GB" sz="4400" b="1" dirty="0"/>
              <a:t>Cfi offer to run another workshop</a:t>
            </a:r>
            <a:endParaRPr lang="en-GB" dirty="0"/>
          </a:p>
          <a:p>
            <a:pPr marL="742950" indent="-742950">
              <a:buClr>
                <a:srgbClr val="8AD0D6"/>
              </a:buClr>
              <a:buFont typeface="Calibri" charset="2"/>
              <a:buChar char="-"/>
            </a:pPr>
            <a:r>
              <a:rPr lang="en-GB" sz="4400" b="1" dirty="0"/>
              <a:t>2nd Employability workshop: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en-GB" sz="4400" b="1" dirty="0"/>
              <a:t>Wed 22 April, 14.00</a:t>
            </a:r>
            <a:endParaRPr lang="en-GB" dirty="0"/>
          </a:p>
          <a:p>
            <a:pPr marL="571500" indent="-571500">
              <a:buFont typeface="Calibri" charset="2"/>
              <a:buChar char="-"/>
            </a:pPr>
            <a:r>
              <a:rPr lang="en-GB" sz="4400" b="1" dirty="0"/>
              <a:t>Vocational guidance 1-1s</a:t>
            </a:r>
          </a:p>
        </p:txBody>
      </p:sp>
    </p:spTree>
    <p:extLst>
      <p:ext uri="{BB962C8B-B14F-4D97-AF65-F5344CB8AC3E}">
        <p14:creationId xmlns:p14="http://schemas.microsoft.com/office/powerpoint/2010/main" val="2732191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CD70-1289-4877-A657-CD62F48DB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1) KNOW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FBEBB-FC05-4C11-806E-C1EB1C241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321" y="1543252"/>
            <a:ext cx="9194239" cy="48620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4800" dirty="0"/>
              <a:t>- Introvert/Extravert?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4800" dirty="0"/>
              <a:t>- What does an introvert/ extravert bring to a team?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GB" sz="4800" dirty="0"/>
              <a:t>Are you a perfectionist?</a:t>
            </a:r>
          </a:p>
        </p:txBody>
      </p:sp>
    </p:spTree>
    <p:extLst>
      <p:ext uri="{BB962C8B-B14F-4D97-AF65-F5344CB8AC3E}">
        <p14:creationId xmlns:p14="http://schemas.microsoft.com/office/powerpoint/2010/main" val="197854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CD70-1289-4877-A657-CD62F48DB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1) KNOW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FBEBB-FC05-4C11-806E-C1EB1C241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194239" cy="41954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GB" sz="4800" dirty="0"/>
          </a:p>
          <a:p>
            <a:pPr marL="0" indent="0">
              <a:buNone/>
            </a:pPr>
            <a:r>
              <a:rPr lang="en-GB" sz="4800" dirty="0"/>
              <a:t>- What makes you tick?</a:t>
            </a:r>
          </a:p>
          <a:p>
            <a:pPr marL="0" indent="0">
              <a:buNone/>
            </a:pPr>
            <a:r>
              <a:rPr lang="en-GB" sz="4800" dirty="0"/>
              <a:t>- Where will you thrive?</a:t>
            </a:r>
          </a:p>
        </p:txBody>
      </p:sp>
    </p:spTree>
    <p:extLst>
      <p:ext uri="{BB962C8B-B14F-4D97-AF65-F5344CB8AC3E}">
        <p14:creationId xmlns:p14="http://schemas.microsoft.com/office/powerpoint/2010/main" val="694780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6BED9-5DB6-0C8A-2BB8-A48A31647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2) UNDERSTAND THE SKILLS YOU BRING TO THE EMPLOYABILITY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06707-30E5-B1AC-6254-09D9DD936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742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54CE-893B-945A-C81B-3D057EF2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4624"/>
          </a:xfrm>
        </p:spPr>
        <p:txBody>
          <a:bodyPr/>
          <a:lstStyle/>
          <a:p>
            <a:pPr algn="ctr"/>
            <a:r>
              <a:rPr lang="en-US" sz="3600" b="1" dirty="0"/>
              <a:t>2) Top 10 soft skills sought by employers</a:t>
            </a:r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94F0B185-F2EE-A399-E11C-B606BF73CE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1794" y="1127342"/>
            <a:ext cx="4436861" cy="563671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3A9BC9-DE63-DA35-0B7B-07C032045A02}"/>
              </a:ext>
            </a:extLst>
          </p:cNvPr>
          <p:cNvSpPr txBox="1"/>
          <p:nvPr/>
        </p:nvSpPr>
        <p:spPr>
          <a:xfrm>
            <a:off x="8848336" y="6405282"/>
            <a:ext cx="120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By </a:t>
            </a:r>
            <a:r>
              <a:rPr lang="en-US" err="1"/>
              <a:t>Zety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84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5BE61-B9DB-8FD4-A46F-86AF37783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BB48C-2842-44ED-8902-AED97F8FE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2) THE SKILLS YOU BRING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B3DF3-AF67-68D0-96D9-735B22AE4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1304144"/>
            <a:ext cx="10251738" cy="494425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endParaRPr lang="en-GB" sz="4400" dirty="0"/>
          </a:p>
          <a:p>
            <a:pPr>
              <a:buFontTx/>
              <a:buChar char="-"/>
            </a:pPr>
            <a:r>
              <a:rPr lang="en-GB" sz="4400" dirty="0"/>
              <a:t>Choose one skill</a:t>
            </a:r>
          </a:p>
          <a:p>
            <a:pPr>
              <a:buFontTx/>
              <a:buChar char="-"/>
            </a:pPr>
            <a:r>
              <a:rPr lang="en-GB" sz="4400" dirty="0"/>
              <a:t>How have you grown in it?</a:t>
            </a:r>
          </a:p>
          <a:p>
            <a:pPr>
              <a:buFontTx/>
              <a:buChar char="-"/>
            </a:pPr>
            <a:r>
              <a:rPr lang="en-GB" sz="4400" dirty="0"/>
              <a:t>In pairs explain….</a:t>
            </a:r>
          </a:p>
          <a:p>
            <a:pPr>
              <a:buFontTx/>
              <a:buChar char="-"/>
            </a:pPr>
            <a:r>
              <a:rPr lang="en-GB" sz="4400" dirty="0"/>
              <a:t>Using STARR model</a:t>
            </a:r>
          </a:p>
        </p:txBody>
      </p:sp>
    </p:spTree>
    <p:extLst>
      <p:ext uri="{BB962C8B-B14F-4D97-AF65-F5344CB8AC3E}">
        <p14:creationId xmlns:p14="http://schemas.microsoft.com/office/powerpoint/2010/main" val="2509456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5B215-5EB4-A380-A04C-82E7C30B7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A diagram of a reflection model&#10;&#10;AI-generated content may be incorrect.">
            <a:extLst>
              <a:ext uri="{FF2B5EF4-FFF2-40B4-BE49-F238E27FC236}">
                <a16:creationId xmlns:a16="http://schemas.microsoft.com/office/drawing/2014/main" id="{E9ADC932-8658-E60F-E9C0-F819019F5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8740" y="434651"/>
            <a:ext cx="8350591" cy="623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2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18017-3271-1AE6-F7EF-DEF27DFBA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Operations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C6A9A-ABAC-AD88-A59C-1F585A95E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We’re looking for a </a:t>
            </a:r>
            <a:r>
              <a:rPr lang="en-GB" b="1" dirty="0"/>
              <a:t>highly organized</a:t>
            </a:r>
            <a:r>
              <a:rPr lang="en-GB" dirty="0"/>
              <a:t> and </a:t>
            </a:r>
            <a:r>
              <a:rPr lang="en-GB" b="1" dirty="0"/>
              <a:t>flexible</a:t>
            </a:r>
            <a:r>
              <a:rPr lang="en-GB" dirty="0"/>
              <a:t> individual capable of contributing across </a:t>
            </a:r>
            <a:r>
              <a:rPr lang="en-GB" b="1" dirty="0"/>
              <a:t>multiple operational areas</a:t>
            </a:r>
            <a:r>
              <a:rPr lang="en-GB" dirty="0"/>
              <a:t>—namely HR, IT, Finance, Compliance, and Communications. </a:t>
            </a:r>
          </a:p>
          <a:p>
            <a:r>
              <a:rPr lang="en-GB" dirty="0"/>
              <a:t>The role demands </a:t>
            </a:r>
            <a:r>
              <a:rPr lang="en-GB" b="1" dirty="0"/>
              <a:t>excellent IT and communication skills</a:t>
            </a:r>
            <a:r>
              <a:rPr lang="en-GB" dirty="0"/>
              <a:t>, both written and oral. </a:t>
            </a:r>
          </a:p>
          <a:p>
            <a:r>
              <a:rPr lang="en-GB" dirty="0"/>
              <a:t>A </a:t>
            </a:r>
            <a:r>
              <a:rPr lang="en-GB" b="1" dirty="0"/>
              <a:t>strong eye for detail</a:t>
            </a:r>
            <a:r>
              <a:rPr lang="en-GB" dirty="0"/>
              <a:t> is essential for policy management and compliance, ensuring the charity remains legally compliant and delivers its missions safely and efficiently. </a:t>
            </a:r>
          </a:p>
          <a:p>
            <a:r>
              <a:rPr lang="en-GB" dirty="0"/>
              <a:t>This is an interesting and varied role offering </a:t>
            </a:r>
            <a:r>
              <a:rPr lang="en-GB" b="1" dirty="0"/>
              <a:t>scope for creativity</a:t>
            </a:r>
            <a:r>
              <a:rPr lang="en-GB" dirty="0"/>
              <a:t>. It is suited to someone who can </a:t>
            </a:r>
            <a:r>
              <a:rPr lang="en-GB" b="1" dirty="0"/>
              <a:t>effectively deliver projects, handle finances confidently, and excels at developing processes.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953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CD70-1289-4877-A657-CD62F48DB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JOB DESCRIPTION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FBEBB-FC05-4C11-806E-C1EB1C241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2052918"/>
            <a:ext cx="10251738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sz="4000" dirty="0"/>
          </a:p>
          <a:p>
            <a:pPr>
              <a:buFontTx/>
              <a:buChar char="-"/>
            </a:pPr>
            <a:r>
              <a:rPr lang="en-GB" sz="4000" dirty="0"/>
              <a:t>does it thrill or horrify you?</a:t>
            </a:r>
          </a:p>
          <a:p>
            <a:pPr>
              <a:buFontTx/>
              <a:buChar char="-"/>
            </a:pPr>
            <a:r>
              <a:rPr lang="en-GB" sz="4000" dirty="0"/>
              <a:t>what skills does it seek?</a:t>
            </a:r>
          </a:p>
          <a:p>
            <a:pPr>
              <a:buFontTx/>
              <a:buChar char="-"/>
            </a:pPr>
            <a:r>
              <a:rPr lang="en-GB" sz="4000"/>
              <a:t>prepare </a:t>
            </a:r>
            <a:r>
              <a:rPr lang="en-GB" sz="4000" dirty="0"/>
              <a:t>competency-based answer for each skill sought</a:t>
            </a:r>
          </a:p>
          <a:p>
            <a:pPr marL="0" indent="0">
              <a:buNone/>
            </a:pP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811733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53bbf22-9828-48ab-8781-2b14b96c1edb">
      <UserInfo>
        <DisplayName>Paola De Souza</DisplayName>
        <AccountId>378</AccountId>
        <AccountType/>
      </UserInfo>
      <UserInfo>
        <DisplayName>Emily Smuts</DisplayName>
        <AccountId>16</AccountId>
        <AccountType/>
      </UserInfo>
      <UserInfo>
        <DisplayName>Nikolaos Souvlakis</DisplayName>
        <AccountId>358</AccountId>
        <AccountType/>
      </UserInfo>
      <UserInfo>
        <DisplayName>Joan Cartledge</DisplayName>
        <AccountId>4232</AccountId>
        <AccountType/>
      </UserInfo>
    </SharedWithUsers>
    <lcf76f155ced4ddcb4097134ff3c332f xmlns="4fc9296c-9549-4663-8b0a-06817b07017e">
      <Terms xmlns="http://schemas.microsoft.com/office/infopath/2007/PartnerControls"/>
    </lcf76f155ced4ddcb4097134ff3c332f>
    <TaxCatchAll xmlns="953bbf22-9828-48ab-8781-2b14b96c1ed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34ACA05B521741B9DCAFB7EA56D3FC" ma:contentTypeVersion="18" ma:contentTypeDescription="Create a new document." ma:contentTypeScope="" ma:versionID="9b0ebe9326839ed001d1ee79477d8317">
  <xsd:schema xmlns:xsd="http://www.w3.org/2001/XMLSchema" xmlns:xs="http://www.w3.org/2001/XMLSchema" xmlns:p="http://schemas.microsoft.com/office/2006/metadata/properties" xmlns:ns2="4fc9296c-9549-4663-8b0a-06817b07017e" xmlns:ns3="953bbf22-9828-48ab-8781-2b14b96c1edb" targetNamespace="http://schemas.microsoft.com/office/2006/metadata/properties" ma:root="true" ma:fieldsID="53f6f1ccad2e651054b07e43364f94d6" ns2:_="" ns3:_="">
    <xsd:import namespace="4fc9296c-9549-4663-8b0a-06817b07017e"/>
    <xsd:import namespace="953bbf22-9828-48ab-8781-2b14b96c1e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c9296c-9549-4663-8b0a-06817b0701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9abf19a-07e3-468b-92db-52e8d1da4d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3bbf22-9828-48ab-8781-2b14b96c1ed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2ed186d-c120-429c-8888-d189b6cea9b6}" ma:internalName="TaxCatchAll" ma:showField="CatchAllData" ma:web="953bbf22-9828-48ab-8781-2b14b96c1e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81DC19-94C3-4912-90F7-1A9C7CA0D4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95BBE3-057B-4257-8CD7-DC4D61EAFB96}">
  <ds:schemaRefs>
    <ds:schemaRef ds:uri="4fc9296c-9549-4663-8b0a-06817b07017e"/>
    <ds:schemaRef ds:uri="953bbf22-9828-48ab-8781-2b14b96c1ed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22C43D0-8121-4220-9038-1DF76ED565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c9296c-9549-4663-8b0a-06817b07017e"/>
    <ds:schemaRef ds:uri="953bbf22-9828-48ab-8781-2b14b96c1e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249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Ion</vt:lpstr>
      <vt:lpstr>  </vt:lpstr>
      <vt:lpstr>1) KNOW YOURSELF</vt:lpstr>
      <vt:lpstr>1) KNOW YOURSELF</vt:lpstr>
      <vt:lpstr>2) UNDERSTAND THE SKILLS YOU BRING TO THE EMPLOYABILITY TABLE</vt:lpstr>
      <vt:lpstr>2) Top 10 soft skills sought by employers</vt:lpstr>
      <vt:lpstr>2) THE SKILLS YOU BRING</vt:lpstr>
      <vt:lpstr>PowerPoint Presentation</vt:lpstr>
      <vt:lpstr>Operations Manager</vt:lpstr>
      <vt:lpstr>JOB DESCRIPTION REVIEW</vt:lpstr>
      <vt:lpstr>FURTHER EMPLOYABILITY 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Vocations Workshop I  Preparing to Serve</dc:title>
  <dc:creator>emily.smuts</dc:creator>
  <cp:lastModifiedBy>Emily Smuts (LST)</cp:lastModifiedBy>
  <cp:revision>55</cp:revision>
  <cp:lastPrinted>2022-01-13T16:36:46Z</cp:lastPrinted>
  <dcterms:created xsi:type="dcterms:W3CDTF">2021-01-28T16:40:25Z</dcterms:created>
  <dcterms:modified xsi:type="dcterms:W3CDTF">2026-06-18T11:04:20Z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0x010100D634ACA05B521741B9DCAFB7EA56D3FC</vt:lpwstr>
  </property>
  <property fmtid="{D5CDD505-2E9C-101B-9397-08002B2CF9AE}" pid="3" name="MediaServiceImageTags">
    <vt:lpwstr/>
  </property>
</Properties>
</file>